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4"/>
  </p:sldMasterIdLst>
  <p:notesMasterIdLst>
    <p:notesMasterId r:id="rId37"/>
  </p:notesMasterIdLst>
  <p:sldIdLst>
    <p:sldId id="267" r:id="rId5"/>
    <p:sldId id="296" r:id="rId6"/>
    <p:sldId id="276" r:id="rId7"/>
    <p:sldId id="270" r:id="rId8"/>
    <p:sldId id="310" r:id="rId9"/>
    <p:sldId id="311" r:id="rId10"/>
    <p:sldId id="282" r:id="rId11"/>
    <p:sldId id="281" r:id="rId12"/>
    <p:sldId id="271" r:id="rId13"/>
    <p:sldId id="273" r:id="rId14"/>
    <p:sldId id="299" r:id="rId15"/>
    <p:sldId id="285" r:id="rId16"/>
    <p:sldId id="274" r:id="rId17"/>
    <p:sldId id="283" r:id="rId18"/>
    <p:sldId id="297" r:id="rId19"/>
    <p:sldId id="288" r:id="rId20"/>
    <p:sldId id="298" r:id="rId21"/>
    <p:sldId id="290" r:id="rId22"/>
    <p:sldId id="293" r:id="rId23"/>
    <p:sldId id="275" r:id="rId24"/>
    <p:sldId id="302" r:id="rId25"/>
    <p:sldId id="304" r:id="rId26"/>
    <p:sldId id="305" r:id="rId27"/>
    <p:sldId id="306" r:id="rId28"/>
    <p:sldId id="314" r:id="rId29"/>
    <p:sldId id="307" r:id="rId30"/>
    <p:sldId id="308" r:id="rId31"/>
    <p:sldId id="309" r:id="rId32"/>
    <p:sldId id="315" r:id="rId33"/>
    <p:sldId id="301" r:id="rId34"/>
    <p:sldId id="312" r:id="rId35"/>
    <p:sldId id="313" r:id="rId36"/>
  </p:sldIdLst>
  <p:sldSz cx="9144000" cy="5143500" type="screen16x9"/>
  <p:notesSz cx="6858000" cy="9144000"/>
  <p:embeddedFontLst>
    <p:embeddedFont>
      <p:font typeface="Nunito Sans" pitchFamily="2" charset="0"/>
      <p:regular r:id="rId38"/>
      <p:bold r:id="rId39"/>
      <p:italic r:id="rId40"/>
      <p:boldItalic r:id="rId41"/>
    </p:embeddedFont>
    <p:embeddedFont>
      <p:font typeface="Nunito Sans Black" pitchFamily="2" charset="0"/>
      <p:bold r:id="rId42"/>
      <p:italic r:id="rId43"/>
      <p:boldItalic r:id="rId44"/>
    </p:embeddedFont>
    <p:embeddedFont>
      <p:font typeface="Nunito Sans ExtraLight" pitchFamily="2" charset="0"/>
      <p:regular r:id="rId45"/>
      <p:italic r:id="rId46"/>
    </p:embeddedFont>
    <p:embeddedFont>
      <p:font typeface="Nunito Sans Light" pitchFamily="2" charset="0"/>
      <p:regular r:id="rId47"/>
      <p: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4830" userDrawn="1">
          <p15:clr>
            <a:srgbClr val="A4A3A4"/>
          </p15:clr>
        </p15:guide>
        <p15:guide id="3" pos="907" userDrawn="1">
          <p15:clr>
            <a:srgbClr val="A4A3A4"/>
          </p15:clr>
        </p15:guide>
        <p15:guide id="4" orient="horz" pos="2958" userDrawn="1">
          <p15:clr>
            <a:srgbClr val="A4A3A4"/>
          </p15:clr>
        </p15:guide>
        <p15:guide id="5" orient="horz" pos="71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dovica D'Orsa" initials="LD" lastIdx="1" clrIdx="0">
    <p:extLst>
      <p:ext uri="{19B8F6BF-5375-455C-9EA6-DF929625EA0E}">
        <p15:presenceInfo xmlns:p15="http://schemas.microsoft.com/office/powerpoint/2012/main" userId="S::Ludovica.DOrsa@applied.it::9d40f3c8-7b15-4ff2-b743-404296b84eb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00B0F6"/>
    <a:srgbClr val="A4A600"/>
    <a:srgbClr val="DE6CE8"/>
    <a:srgbClr val="F07F78"/>
    <a:srgbClr val="E6E6E6"/>
    <a:srgbClr val="00BE7A"/>
    <a:srgbClr val="CEDAE9"/>
    <a:srgbClr val="007FC2"/>
    <a:srgbClr val="003B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7DEBFA-4669-4112-ABCC-54819161F228}" v="27" dt="2021-12-13T14:39:50.0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20" autoAdjust="0"/>
    <p:restoredTop sz="95847" autoAdjust="0"/>
  </p:normalViewPr>
  <p:slideViewPr>
    <p:cSldViewPr snapToGrid="0">
      <p:cViewPr>
        <p:scale>
          <a:sx n="120" d="100"/>
          <a:sy n="120" d="100"/>
        </p:scale>
        <p:origin x="835" y="10"/>
      </p:cViewPr>
      <p:guideLst>
        <p:guide pos="4830"/>
        <p:guide pos="907"/>
        <p:guide orient="horz" pos="2958"/>
        <p:guide orient="horz" pos="7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4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2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dovica D'Orsa" userId="9d40f3c8-7b15-4ff2-b743-404296b84eb6" providerId="ADAL" clId="{007DEBFA-4669-4112-ABCC-54819161F228}"/>
    <pc:docChg chg="custSel addSld delSld modSld sldOrd">
      <pc:chgData name="Ludovica D'Orsa" userId="9d40f3c8-7b15-4ff2-b743-404296b84eb6" providerId="ADAL" clId="{007DEBFA-4669-4112-ABCC-54819161F228}" dt="2021-12-13T14:41:41.616" v="305" actId="20577"/>
      <pc:docMkLst>
        <pc:docMk/>
      </pc:docMkLst>
      <pc:sldChg chg="addSp modSp mod">
        <pc:chgData name="Ludovica D'Orsa" userId="9d40f3c8-7b15-4ff2-b743-404296b84eb6" providerId="ADAL" clId="{007DEBFA-4669-4112-ABCC-54819161F228}" dt="2021-12-13T14:37:58.599" v="226" actId="14100"/>
        <pc:sldMkLst>
          <pc:docMk/>
          <pc:sldMk cId="4237142351" sldId="302"/>
        </pc:sldMkLst>
        <pc:spChg chg="mod">
          <ac:chgData name="Ludovica D'Orsa" userId="9d40f3c8-7b15-4ff2-b743-404296b84eb6" providerId="ADAL" clId="{007DEBFA-4669-4112-ABCC-54819161F228}" dt="2021-12-13T14:37:58.599" v="226" actId="14100"/>
          <ac:spMkLst>
            <pc:docMk/>
            <pc:sldMk cId="4237142351" sldId="302"/>
            <ac:spMk id="3" creationId="{91BA250E-B833-4F39-B826-143871F91A77}"/>
          </ac:spMkLst>
        </pc:spChg>
        <pc:graphicFrameChg chg="add mod modGraphic">
          <ac:chgData name="Ludovica D'Orsa" userId="9d40f3c8-7b15-4ff2-b743-404296b84eb6" providerId="ADAL" clId="{007DEBFA-4669-4112-ABCC-54819161F228}" dt="2021-12-13T14:37:51.110" v="223" actId="14100"/>
          <ac:graphicFrameMkLst>
            <pc:docMk/>
            <pc:sldMk cId="4237142351" sldId="302"/>
            <ac:graphicFrameMk id="5" creationId="{8F2DA612-2A3A-415D-90D3-EDC4DFB5BBCB}"/>
          </ac:graphicFrameMkLst>
        </pc:graphicFrameChg>
        <pc:picChg chg="mod">
          <ac:chgData name="Ludovica D'Orsa" userId="9d40f3c8-7b15-4ff2-b743-404296b84eb6" providerId="ADAL" clId="{007DEBFA-4669-4112-ABCC-54819161F228}" dt="2021-12-13T10:57:47.720" v="1" actId="14826"/>
          <ac:picMkLst>
            <pc:docMk/>
            <pc:sldMk cId="4237142351" sldId="302"/>
            <ac:picMk id="7" creationId="{824CA380-F9AA-4E3C-AFB0-4A2E33773FFA}"/>
          </ac:picMkLst>
        </pc:picChg>
      </pc:sldChg>
      <pc:sldChg chg="addSp modSp mod">
        <pc:chgData name="Ludovica D'Orsa" userId="9d40f3c8-7b15-4ff2-b743-404296b84eb6" providerId="ADAL" clId="{007DEBFA-4669-4112-ABCC-54819161F228}" dt="2021-12-13T14:38:14.774" v="229" actId="14100"/>
        <pc:sldMkLst>
          <pc:docMk/>
          <pc:sldMk cId="2965541272" sldId="304"/>
        </pc:sldMkLst>
        <pc:spChg chg="mod">
          <ac:chgData name="Ludovica D'Orsa" userId="9d40f3c8-7b15-4ff2-b743-404296b84eb6" providerId="ADAL" clId="{007DEBFA-4669-4112-ABCC-54819161F228}" dt="2021-12-13T14:38:14.774" v="229" actId="14100"/>
          <ac:spMkLst>
            <pc:docMk/>
            <pc:sldMk cId="2965541272" sldId="304"/>
            <ac:spMk id="3" creationId="{91BA250E-B833-4F39-B826-143871F91A77}"/>
          </ac:spMkLst>
        </pc:spChg>
        <pc:graphicFrameChg chg="add mod">
          <ac:chgData name="Ludovica D'Orsa" userId="9d40f3c8-7b15-4ff2-b743-404296b84eb6" providerId="ADAL" clId="{007DEBFA-4669-4112-ABCC-54819161F228}" dt="2021-12-13T14:38:05.740" v="227"/>
          <ac:graphicFrameMkLst>
            <pc:docMk/>
            <pc:sldMk cId="2965541272" sldId="304"/>
            <ac:graphicFrameMk id="5" creationId="{CAA4C575-4185-47C5-A9C1-AB367CE130C3}"/>
          </ac:graphicFrameMkLst>
        </pc:graphicFrameChg>
        <pc:picChg chg="mod">
          <ac:chgData name="Ludovica D'Orsa" userId="9d40f3c8-7b15-4ff2-b743-404296b84eb6" providerId="ADAL" clId="{007DEBFA-4669-4112-ABCC-54819161F228}" dt="2021-12-13T10:58:48.353" v="2" actId="14826"/>
          <ac:picMkLst>
            <pc:docMk/>
            <pc:sldMk cId="2965541272" sldId="304"/>
            <ac:picMk id="7" creationId="{824CA380-F9AA-4E3C-AFB0-4A2E33773FFA}"/>
          </ac:picMkLst>
        </pc:picChg>
      </pc:sldChg>
      <pc:sldChg chg="addSp modSp mod">
        <pc:chgData name="Ludovica D'Orsa" userId="9d40f3c8-7b15-4ff2-b743-404296b84eb6" providerId="ADAL" clId="{007DEBFA-4669-4112-ABCC-54819161F228}" dt="2021-12-13T14:38:57.833" v="245" actId="20577"/>
        <pc:sldMkLst>
          <pc:docMk/>
          <pc:sldMk cId="2978110045" sldId="305"/>
        </pc:sldMkLst>
        <pc:spChg chg="mod">
          <ac:chgData name="Ludovica D'Orsa" userId="9d40f3c8-7b15-4ff2-b743-404296b84eb6" providerId="ADAL" clId="{007DEBFA-4669-4112-ABCC-54819161F228}" dt="2021-12-13T14:38:34.094" v="232" actId="14100"/>
          <ac:spMkLst>
            <pc:docMk/>
            <pc:sldMk cId="2978110045" sldId="305"/>
            <ac:spMk id="3" creationId="{91BA250E-B833-4F39-B826-143871F91A77}"/>
          </ac:spMkLst>
        </pc:spChg>
        <pc:spChg chg="mod">
          <ac:chgData name="Ludovica D'Orsa" userId="9d40f3c8-7b15-4ff2-b743-404296b84eb6" providerId="ADAL" clId="{007DEBFA-4669-4112-ABCC-54819161F228}" dt="2021-12-13T14:38:57.833" v="245" actId="20577"/>
          <ac:spMkLst>
            <pc:docMk/>
            <pc:sldMk cId="2978110045" sldId="305"/>
            <ac:spMk id="4" creationId="{7182C1CD-879D-4732-9B20-D5336218EEEB}"/>
          </ac:spMkLst>
        </pc:spChg>
        <pc:graphicFrameChg chg="add mod">
          <ac:chgData name="Ludovica D'Orsa" userId="9d40f3c8-7b15-4ff2-b743-404296b84eb6" providerId="ADAL" clId="{007DEBFA-4669-4112-ABCC-54819161F228}" dt="2021-12-13T14:38:26.239" v="230"/>
          <ac:graphicFrameMkLst>
            <pc:docMk/>
            <pc:sldMk cId="2978110045" sldId="305"/>
            <ac:graphicFrameMk id="5" creationId="{14F0EF6D-1F3A-4248-AFAD-A9D7855CBBD4}"/>
          </ac:graphicFrameMkLst>
        </pc:graphicFrameChg>
        <pc:picChg chg="mod">
          <ac:chgData name="Ludovica D'Orsa" userId="9d40f3c8-7b15-4ff2-b743-404296b84eb6" providerId="ADAL" clId="{007DEBFA-4669-4112-ABCC-54819161F228}" dt="2021-12-13T11:00:45.059" v="4" actId="14826"/>
          <ac:picMkLst>
            <pc:docMk/>
            <pc:sldMk cId="2978110045" sldId="305"/>
            <ac:picMk id="7" creationId="{824CA380-F9AA-4E3C-AFB0-4A2E33773FFA}"/>
          </ac:picMkLst>
        </pc:picChg>
      </pc:sldChg>
      <pc:sldChg chg="addSp modSp mod">
        <pc:chgData name="Ludovica D'Orsa" userId="9d40f3c8-7b15-4ff2-b743-404296b84eb6" providerId="ADAL" clId="{007DEBFA-4669-4112-ABCC-54819161F228}" dt="2021-12-13T14:38:48.662" v="235" actId="14100"/>
        <pc:sldMkLst>
          <pc:docMk/>
          <pc:sldMk cId="3051175310" sldId="306"/>
        </pc:sldMkLst>
        <pc:spChg chg="mod">
          <ac:chgData name="Ludovica D'Orsa" userId="9d40f3c8-7b15-4ff2-b743-404296b84eb6" providerId="ADAL" clId="{007DEBFA-4669-4112-ABCC-54819161F228}" dt="2021-12-13T14:38:48.662" v="235" actId="14100"/>
          <ac:spMkLst>
            <pc:docMk/>
            <pc:sldMk cId="3051175310" sldId="306"/>
            <ac:spMk id="3" creationId="{91BA250E-B833-4F39-B826-143871F91A77}"/>
          </ac:spMkLst>
        </pc:spChg>
        <pc:graphicFrameChg chg="add mod">
          <ac:chgData name="Ludovica D'Orsa" userId="9d40f3c8-7b15-4ff2-b743-404296b84eb6" providerId="ADAL" clId="{007DEBFA-4669-4112-ABCC-54819161F228}" dt="2021-12-13T14:38:39.672" v="233"/>
          <ac:graphicFrameMkLst>
            <pc:docMk/>
            <pc:sldMk cId="3051175310" sldId="306"/>
            <ac:graphicFrameMk id="5" creationId="{F73BA97B-F90A-4E2E-A749-B253C6BCD4C6}"/>
          </ac:graphicFrameMkLst>
        </pc:graphicFrameChg>
        <pc:picChg chg="mod">
          <ac:chgData name="Ludovica D'Orsa" userId="9d40f3c8-7b15-4ff2-b743-404296b84eb6" providerId="ADAL" clId="{007DEBFA-4669-4112-ABCC-54819161F228}" dt="2021-12-13T11:01:38.613" v="5" actId="14826"/>
          <ac:picMkLst>
            <pc:docMk/>
            <pc:sldMk cId="3051175310" sldId="306"/>
            <ac:picMk id="7" creationId="{824CA380-F9AA-4E3C-AFB0-4A2E33773FFA}"/>
          </ac:picMkLst>
        </pc:picChg>
      </pc:sldChg>
      <pc:sldChg chg="addSp modSp mod">
        <pc:chgData name="Ludovica D'Orsa" userId="9d40f3c8-7b15-4ff2-b743-404296b84eb6" providerId="ADAL" clId="{007DEBFA-4669-4112-ABCC-54819161F228}" dt="2021-12-13T14:39:34.470" v="254" actId="1076"/>
        <pc:sldMkLst>
          <pc:docMk/>
          <pc:sldMk cId="1405572417" sldId="307"/>
        </pc:sldMkLst>
        <pc:spChg chg="mod">
          <ac:chgData name="Ludovica D'Orsa" userId="9d40f3c8-7b15-4ff2-b743-404296b84eb6" providerId="ADAL" clId="{007DEBFA-4669-4112-ABCC-54819161F228}" dt="2021-12-13T14:39:34.470" v="254" actId="1076"/>
          <ac:spMkLst>
            <pc:docMk/>
            <pc:sldMk cId="1405572417" sldId="307"/>
            <ac:spMk id="3" creationId="{91BA250E-B833-4F39-B826-143871F91A77}"/>
          </ac:spMkLst>
        </pc:spChg>
        <pc:graphicFrameChg chg="add mod">
          <ac:chgData name="Ludovica D'Orsa" userId="9d40f3c8-7b15-4ff2-b743-404296b84eb6" providerId="ADAL" clId="{007DEBFA-4669-4112-ABCC-54819161F228}" dt="2021-12-13T14:39:17.665" v="250"/>
          <ac:graphicFrameMkLst>
            <pc:docMk/>
            <pc:sldMk cId="1405572417" sldId="307"/>
            <ac:graphicFrameMk id="5" creationId="{340901CE-0A05-4F54-A8C6-AAE58C112D4B}"/>
          </ac:graphicFrameMkLst>
        </pc:graphicFrameChg>
        <pc:picChg chg="mod">
          <ac:chgData name="Ludovica D'Orsa" userId="9d40f3c8-7b15-4ff2-b743-404296b84eb6" providerId="ADAL" clId="{007DEBFA-4669-4112-ABCC-54819161F228}" dt="2021-12-13T11:03:56.157" v="6" actId="14826"/>
          <ac:picMkLst>
            <pc:docMk/>
            <pc:sldMk cId="1405572417" sldId="307"/>
            <ac:picMk id="7" creationId="{824CA380-F9AA-4E3C-AFB0-4A2E33773FFA}"/>
          </ac:picMkLst>
        </pc:picChg>
      </pc:sldChg>
      <pc:sldChg chg="addSp modSp mod">
        <pc:chgData name="Ludovica D'Orsa" userId="9d40f3c8-7b15-4ff2-b743-404296b84eb6" providerId="ADAL" clId="{007DEBFA-4669-4112-ABCC-54819161F228}" dt="2021-12-13T14:39:47.438" v="257" actId="14100"/>
        <pc:sldMkLst>
          <pc:docMk/>
          <pc:sldMk cId="417963129" sldId="308"/>
        </pc:sldMkLst>
        <pc:spChg chg="mod">
          <ac:chgData name="Ludovica D'Orsa" userId="9d40f3c8-7b15-4ff2-b743-404296b84eb6" providerId="ADAL" clId="{007DEBFA-4669-4112-ABCC-54819161F228}" dt="2021-12-13T14:39:47.438" v="257" actId="14100"/>
          <ac:spMkLst>
            <pc:docMk/>
            <pc:sldMk cId="417963129" sldId="308"/>
            <ac:spMk id="3" creationId="{91BA250E-B833-4F39-B826-143871F91A77}"/>
          </ac:spMkLst>
        </pc:spChg>
        <pc:graphicFrameChg chg="add mod">
          <ac:chgData name="Ludovica D'Orsa" userId="9d40f3c8-7b15-4ff2-b743-404296b84eb6" providerId="ADAL" clId="{007DEBFA-4669-4112-ABCC-54819161F228}" dt="2021-12-13T14:39:41.093" v="255"/>
          <ac:graphicFrameMkLst>
            <pc:docMk/>
            <pc:sldMk cId="417963129" sldId="308"/>
            <ac:graphicFrameMk id="5" creationId="{8456895C-7416-414E-A2E8-3DAD9466DA74}"/>
          </ac:graphicFrameMkLst>
        </pc:graphicFrameChg>
        <pc:picChg chg="mod">
          <ac:chgData name="Ludovica D'Orsa" userId="9d40f3c8-7b15-4ff2-b743-404296b84eb6" providerId="ADAL" clId="{007DEBFA-4669-4112-ABCC-54819161F228}" dt="2021-12-13T11:06:21.079" v="10" actId="14826"/>
          <ac:picMkLst>
            <pc:docMk/>
            <pc:sldMk cId="417963129" sldId="308"/>
            <ac:picMk id="7" creationId="{824CA380-F9AA-4E3C-AFB0-4A2E33773FFA}"/>
          </ac:picMkLst>
        </pc:picChg>
      </pc:sldChg>
      <pc:sldChg chg="addSp delSp modSp mod">
        <pc:chgData name="Ludovica D'Orsa" userId="9d40f3c8-7b15-4ff2-b743-404296b84eb6" providerId="ADAL" clId="{007DEBFA-4669-4112-ABCC-54819161F228}" dt="2021-12-13T14:40:00.062" v="260" actId="14100"/>
        <pc:sldMkLst>
          <pc:docMk/>
          <pc:sldMk cId="2785146614" sldId="309"/>
        </pc:sldMkLst>
        <pc:spChg chg="mod">
          <ac:chgData name="Ludovica D'Orsa" userId="9d40f3c8-7b15-4ff2-b743-404296b84eb6" providerId="ADAL" clId="{007DEBFA-4669-4112-ABCC-54819161F228}" dt="2021-12-13T14:40:00.062" v="260" actId="14100"/>
          <ac:spMkLst>
            <pc:docMk/>
            <pc:sldMk cId="2785146614" sldId="309"/>
            <ac:spMk id="3" creationId="{91BA250E-B833-4F39-B826-143871F91A77}"/>
          </ac:spMkLst>
        </pc:spChg>
        <pc:graphicFrameChg chg="add del mod modGraphic">
          <ac:chgData name="Ludovica D'Orsa" userId="9d40f3c8-7b15-4ff2-b743-404296b84eb6" providerId="ADAL" clId="{007DEBFA-4669-4112-ABCC-54819161F228}" dt="2021-12-13T14:33:11.748" v="198" actId="21"/>
          <ac:graphicFrameMkLst>
            <pc:docMk/>
            <pc:sldMk cId="2785146614" sldId="309"/>
            <ac:graphicFrameMk id="5" creationId="{3D1D8F56-F2BF-4A3C-A9C7-EE8DB0C18427}"/>
          </ac:graphicFrameMkLst>
        </pc:graphicFrameChg>
        <pc:graphicFrameChg chg="add mod">
          <ac:chgData name="Ludovica D'Orsa" userId="9d40f3c8-7b15-4ff2-b743-404296b84eb6" providerId="ADAL" clId="{007DEBFA-4669-4112-ABCC-54819161F228}" dt="2021-12-13T14:39:50.051" v="258"/>
          <ac:graphicFrameMkLst>
            <pc:docMk/>
            <pc:sldMk cId="2785146614" sldId="309"/>
            <ac:graphicFrameMk id="6" creationId="{A4FF0F79-AEEB-4B28-9D89-AB9B40CBAD3D}"/>
          </ac:graphicFrameMkLst>
        </pc:graphicFrameChg>
        <pc:picChg chg="mod">
          <ac:chgData name="Ludovica D'Orsa" userId="9d40f3c8-7b15-4ff2-b743-404296b84eb6" providerId="ADAL" clId="{007DEBFA-4669-4112-ABCC-54819161F228}" dt="2021-12-13T11:07:09.973" v="11" actId="14826"/>
          <ac:picMkLst>
            <pc:docMk/>
            <pc:sldMk cId="2785146614" sldId="309"/>
            <ac:picMk id="7" creationId="{824CA380-F9AA-4E3C-AFB0-4A2E33773FFA}"/>
          </ac:picMkLst>
        </pc:picChg>
      </pc:sldChg>
      <pc:sldChg chg="addSp modSp mod">
        <pc:chgData name="Ludovica D'Orsa" userId="9d40f3c8-7b15-4ff2-b743-404296b84eb6" providerId="ADAL" clId="{007DEBFA-4669-4112-ABCC-54819161F228}" dt="2021-12-13T14:39:14.430" v="249" actId="1076"/>
        <pc:sldMkLst>
          <pc:docMk/>
          <pc:sldMk cId="3825443491" sldId="314"/>
        </pc:sldMkLst>
        <pc:spChg chg="mod">
          <ac:chgData name="Ludovica D'Orsa" userId="9d40f3c8-7b15-4ff2-b743-404296b84eb6" providerId="ADAL" clId="{007DEBFA-4669-4112-ABCC-54819161F228}" dt="2021-12-13T14:39:14.430" v="249" actId="1076"/>
          <ac:spMkLst>
            <pc:docMk/>
            <pc:sldMk cId="3825443491" sldId="314"/>
            <ac:spMk id="3" creationId="{91BA250E-B833-4F39-B826-143871F91A77}"/>
          </ac:spMkLst>
        </pc:spChg>
        <pc:graphicFrameChg chg="add mod">
          <ac:chgData name="Ludovica D'Orsa" userId="9d40f3c8-7b15-4ff2-b743-404296b84eb6" providerId="ADAL" clId="{007DEBFA-4669-4112-ABCC-54819161F228}" dt="2021-12-13T14:39:03.667" v="246"/>
          <ac:graphicFrameMkLst>
            <pc:docMk/>
            <pc:sldMk cId="3825443491" sldId="314"/>
            <ac:graphicFrameMk id="5" creationId="{4F5F383B-4FFF-41EF-8192-0A0C6AB604F5}"/>
          </ac:graphicFrameMkLst>
        </pc:graphicFrameChg>
        <pc:picChg chg="mod">
          <ac:chgData name="Ludovica D'Orsa" userId="9d40f3c8-7b15-4ff2-b743-404296b84eb6" providerId="ADAL" clId="{007DEBFA-4669-4112-ABCC-54819161F228}" dt="2021-12-13T10:59:51.290" v="3" actId="14826"/>
          <ac:picMkLst>
            <pc:docMk/>
            <pc:sldMk cId="3825443491" sldId="314"/>
            <ac:picMk id="7" creationId="{824CA380-F9AA-4E3C-AFB0-4A2E33773FFA}"/>
          </ac:picMkLst>
        </pc:picChg>
      </pc:sldChg>
      <pc:sldChg chg="modSp mod">
        <pc:chgData name="Ludovica D'Orsa" userId="9d40f3c8-7b15-4ff2-b743-404296b84eb6" providerId="ADAL" clId="{007DEBFA-4669-4112-ABCC-54819161F228}" dt="2021-12-13T14:41:41.616" v="305" actId="20577"/>
        <pc:sldMkLst>
          <pc:docMk/>
          <pc:sldMk cId="1485991244" sldId="315"/>
        </pc:sldMkLst>
        <pc:spChg chg="mod">
          <ac:chgData name="Ludovica D'Orsa" userId="9d40f3c8-7b15-4ff2-b743-404296b84eb6" providerId="ADAL" clId="{007DEBFA-4669-4112-ABCC-54819161F228}" dt="2021-12-13T14:41:37.779" v="300" actId="20577"/>
          <ac:spMkLst>
            <pc:docMk/>
            <pc:sldMk cId="1485991244" sldId="315"/>
            <ac:spMk id="3" creationId="{91BA250E-B833-4F39-B826-143871F91A77}"/>
          </ac:spMkLst>
        </pc:spChg>
        <pc:spChg chg="mod">
          <ac:chgData name="Ludovica D'Orsa" userId="9d40f3c8-7b15-4ff2-b743-404296b84eb6" providerId="ADAL" clId="{007DEBFA-4669-4112-ABCC-54819161F228}" dt="2021-12-13T14:41:41.616" v="305" actId="20577"/>
          <ac:spMkLst>
            <pc:docMk/>
            <pc:sldMk cId="1485991244" sldId="315"/>
            <ac:spMk id="4" creationId="{7182C1CD-879D-4732-9B20-D5336218EEEB}"/>
          </ac:spMkLst>
        </pc:spChg>
      </pc:sldChg>
      <pc:sldChg chg="addSp delSp modSp add del mod">
        <pc:chgData name="Ludovica D'Orsa" userId="9d40f3c8-7b15-4ff2-b743-404296b84eb6" providerId="ADAL" clId="{007DEBFA-4669-4112-ABCC-54819161F228}" dt="2021-12-13T14:40:36.686" v="266" actId="2696"/>
        <pc:sldMkLst>
          <pc:docMk/>
          <pc:sldMk cId="990165482" sldId="316"/>
        </pc:sldMkLst>
        <pc:spChg chg="add del mod">
          <ac:chgData name="Ludovica D'Orsa" userId="9d40f3c8-7b15-4ff2-b743-404296b84eb6" providerId="ADAL" clId="{007DEBFA-4669-4112-ABCC-54819161F228}" dt="2021-12-13T11:33:02.057" v="59" actId="931"/>
          <ac:spMkLst>
            <pc:docMk/>
            <pc:sldMk cId="990165482" sldId="316"/>
            <ac:spMk id="4" creationId="{08ED4F10-0E22-46E4-9021-D8B327503C02}"/>
          </ac:spMkLst>
        </pc:spChg>
        <pc:spChg chg="mod">
          <ac:chgData name="Ludovica D'Orsa" userId="9d40f3c8-7b15-4ff2-b743-404296b84eb6" providerId="ADAL" clId="{007DEBFA-4669-4112-ABCC-54819161F228}" dt="2021-12-13T11:32:39.119" v="57" actId="20577"/>
          <ac:spMkLst>
            <pc:docMk/>
            <pc:sldMk cId="990165482" sldId="316"/>
            <ac:spMk id="5" creationId="{08E06C70-B54A-4480-93B7-BCD8ECD5E7BD}"/>
          </ac:spMkLst>
        </pc:spChg>
        <pc:picChg chg="del mod">
          <ac:chgData name="Ludovica D'Orsa" userId="9d40f3c8-7b15-4ff2-b743-404296b84eb6" providerId="ADAL" clId="{007DEBFA-4669-4112-ABCC-54819161F228}" dt="2021-12-13T11:32:47.873" v="58" actId="21"/>
          <ac:picMkLst>
            <pc:docMk/>
            <pc:sldMk cId="990165482" sldId="316"/>
            <ac:picMk id="7" creationId="{B7E22FC1-459E-45BC-A4D2-61BC2B1E8ECA}"/>
          </ac:picMkLst>
        </pc:picChg>
        <pc:picChg chg="add mod">
          <ac:chgData name="Ludovica D'Orsa" userId="9d40f3c8-7b15-4ff2-b743-404296b84eb6" providerId="ADAL" clId="{007DEBFA-4669-4112-ABCC-54819161F228}" dt="2021-12-13T11:33:02.057" v="59" actId="931"/>
          <ac:picMkLst>
            <pc:docMk/>
            <pc:sldMk cId="990165482" sldId="316"/>
            <ac:picMk id="8" creationId="{DA895B4C-5C88-4F31-9393-592533441B79}"/>
          </ac:picMkLst>
        </pc:picChg>
      </pc:sldChg>
      <pc:sldChg chg="modSp add del mod">
        <pc:chgData name="Ludovica D'Orsa" userId="9d40f3c8-7b15-4ff2-b743-404296b84eb6" providerId="ADAL" clId="{007DEBFA-4669-4112-ABCC-54819161F228}" dt="2021-12-13T14:40:33.461" v="265" actId="2696"/>
        <pc:sldMkLst>
          <pc:docMk/>
          <pc:sldMk cId="2777156017" sldId="317"/>
        </pc:sldMkLst>
        <pc:spChg chg="mod">
          <ac:chgData name="Ludovica D'Orsa" userId="9d40f3c8-7b15-4ff2-b743-404296b84eb6" providerId="ADAL" clId="{007DEBFA-4669-4112-ABCC-54819161F228}" dt="2021-12-13T11:38:10.522" v="75" actId="20577"/>
          <ac:spMkLst>
            <pc:docMk/>
            <pc:sldMk cId="2777156017" sldId="317"/>
            <ac:spMk id="5" creationId="{08E06C70-B54A-4480-93B7-BCD8ECD5E7BD}"/>
          </ac:spMkLst>
        </pc:spChg>
        <pc:picChg chg="mod">
          <ac:chgData name="Ludovica D'Orsa" userId="9d40f3c8-7b15-4ff2-b743-404296b84eb6" providerId="ADAL" clId="{007DEBFA-4669-4112-ABCC-54819161F228}" dt="2021-12-13T11:38:04.141" v="61" actId="14826"/>
          <ac:picMkLst>
            <pc:docMk/>
            <pc:sldMk cId="2777156017" sldId="317"/>
            <ac:picMk id="8" creationId="{DA895B4C-5C88-4F31-9393-592533441B79}"/>
          </ac:picMkLst>
        </pc:picChg>
      </pc:sldChg>
      <pc:sldChg chg="modSp add del mod">
        <pc:chgData name="Ludovica D'Orsa" userId="9d40f3c8-7b15-4ff2-b743-404296b84eb6" providerId="ADAL" clId="{007DEBFA-4669-4112-ABCC-54819161F228}" dt="2021-12-13T14:40:29.861" v="264" actId="2696"/>
        <pc:sldMkLst>
          <pc:docMk/>
          <pc:sldMk cId="2264271652" sldId="318"/>
        </pc:sldMkLst>
        <pc:spChg chg="mod">
          <ac:chgData name="Ludovica D'Orsa" userId="9d40f3c8-7b15-4ff2-b743-404296b84eb6" providerId="ADAL" clId="{007DEBFA-4669-4112-ABCC-54819161F228}" dt="2021-12-13T11:38:47.800" v="78" actId="20577"/>
          <ac:spMkLst>
            <pc:docMk/>
            <pc:sldMk cId="2264271652" sldId="318"/>
            <ac:spMk id="5" creationId="{08E06C70-B54A-4480-93B7-BCD8ECD5E7BD}"/>
          </ac:spMkLst>
        </pc:spChg>
        <pc:picChg chg="mod">
          <ac:chgData name="Ludovica D'Orsa" userId="9d40f3c8-7b15-4ff2-b743-404296b84eb6" providerId="ADAL" clId="{007DEBFA-4669-4112-ABCC-54819161F228}" dt="2021-12-13T11:38:40.790" v="77" actId="14826"/>
          <ac:picMkLst>
            <pc:docMk/>
            <pc:sldMk cId="2264271652" sldId="318"/>
            <ac:picMk id="8" creationId="{DA895B4C-5C88-4F31-9393-592533441B79}"/>
          </ac:picMkLst>
        </pc:picChg>
      </pc:sldChg>
      <pc:sldChg chg="add del">
        <pc:chgData name="Ludovica D'Orsa" userId="9d40f3c8-7b15-4ff2-b743-404296b84eb6" providerId="ADAL" clId="{007DEBFA-4669-4112-ABCC-54819161F228}" dt="2021-12-13T14:40:22.051" v="261" actId="2696"/>
        <pc:sldMkLst>
          <pc:docMk/>
          <pc:sldMk cId="3277903760" sldId="319"/>
        </pc:sldMkLst>
      </pc:sldChg>
      <pc:sldChg chg="addSp delSp modSp add del mod">
        <pc:chgData name="Ludovica D'Orsa" userId="9d40f3c8-7b15-4ff2-b743-404296b84eb6" providerId="ADAL" clId="{007DEBFA-4669-4112-ABCC-54819161F228}" dt="2021-12-13T14:40:25.298" v="262" actId="2696"/>
        <pc:sldMkLst>
          <pc:docMk/>
          <pc:sldMk cId="3913594992" sldId="320"/>
        </pc:sldMkLst>
        <pc:spChg chg="add del mod">
          <ac:chgData name="Ludovica D'Orsa" userId="9d40f3c8-7b15-4ff2-b743-404296b84eb6" providerId="ADAL" clId="{007DEBFA-4669-4112-ABCC-54819161F228}" dt="2021-12-13T11:40:36.212" v="85" actId="931"/>
          <ac:spMkLst>
            <pc:docMk/>
            <pc:sldMk cId="3913594992" sldId="320"/>
            <ac:spMk id="4" creationId="{698A910D-7254-43F5-912F-E2ADB1FCC75E}"/>
          </ac:spMkLst>
        </pc:spChg>
        <pc:picChg chg="add mod">
          <ac:chgData name="Ludovica D'Orsa" userId="9d40f3c8-7b15-4ff2-b743-404296b84eb6" providerId="ADAL" clId="{007DEBFA-4669-4112-ABCC-54819161F228}" dt="2021-12-13T11:40:36.212" v="85" actId="931"/>
          <ac:picMkLst>
            <pc:docMk/>
            <pc:sldMk cId="3913594992" sldId="320"/>
            <ac:picMk id="7" creationId="{AD2216E0-F78F-483C-81DA-69603D7F7F15}"/>
          </ac:picMkLst>
        </pc:picChg>
        <pc:picChg chg="del mod">
          <ac:chgData name="Ludovica D'Orsa" userId="9d40f3c8-7b15-4ff2-b743-404296b84eb6" providerId="ADAL" clId="{007DEBFA-4669-4112-ABCC-54819161F228}" dt="2021-12-13T11:40:23.551" v="83" actId="21"/>
          <ac:picMkLst>
            <pc:docMk/>
            <pc:sldMk cId="3913594992" sldId="320"/>
            <ac:picMk id="8" creationId="{DA895B4C-5C88-4F31-9393-592533441B79}"/>
          </ac:picMkLst>
        </pc:picChg>
      </pc:sldChg>
      <pc:sldChg chg="add del ord">
        <pc:chgData name="Ludovica D'Orsa" userId="9d40f3c8-7b15-4ff2-b743-404296b84eb6" providerId="ADAL" clId="{007DEBFA-4669-4112-ABCC-54819161F228}" dt="2021-12-13T14:40:27.530" v="263" actId="2696"/>
        <pc:sldMkLst>
          <pc:docMk/>
          <pc:sldMk cId="4108479107" sldId="32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6898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tabella (?)</a:t>
            </a:r>
          </a:p>
        </p:txBody>
      </p:sp>
    </p:spTree>
    <p:extLst>
      <p:ext uri="{BB962C8B-B14F-4D97-AF65-F5344CB8AC3E}">
        <p14:creationId xmlns:p14="http://schemas.microsoft.com/office/powerpoint/2010/main" val="2593301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9608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344919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gradi centigradi</a:t>
            </a:r>
          </a:p>
        </p:txBody>
      </p:sp>
    </p:spTree>
    <p:extLst>
      <p:ext uri="{BB962C8B-B14F-4D97-AF65-F5344CB8AC3E}">
        <p14:creationId xmlns:p14="http://schemas.microsoft.com/office/powerpoint/2010/main" val="4260040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8641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(?)</a:t>
            </a:r>
          </a:p>
        </p:txBody>
      </p:sp>
    </p:spTree>
    <p:extLst>
      <p:ext uri="{BB962C8B-B14F-4D97-AF65-F5344CB8AC3E}">
        <p14:creationId xmlns:p14="http://schemas.microsoft.com/office/powerpoint/2010/main" val="1802506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507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3883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2866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Grassetto titoli</a:t>
            </a:r>
          </a:p>
        </p:txBody>
      </p:sp>
    </p:spTree>
    <p:extLst>
      <p:ext uri="{BB962C8B-B14F-4D97-AF65-F5344CB8AC3E}">
        <p14:creationId xmlns:p14="http://schemas.microsoft.com/office/powerpoint/2010/main" val="2205831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GIF</a:t>
            </a:r>
          </a:p>
        </p:txBody>
      </p:sp>
    </p:spTree>
    <p:extLst>
      <p:ext uri="{BB962C8B-B14F-4D97-AF65-F5344CB8AC3E}">
        <p14:creationId xmlns:p14="http://schemas.microsoft.com/office/powerpoint/2010/main" val="3881021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Poi proviamo a dare nomi</a:t>
            </a:r>
          </a:p>
        </p:txBody>
      </p:sp>
    </p:spTree>
    <p:extLst>
      <p:ext uri="{BB962C8B-B14F-4D97-AF65-F5344CB8AC3E}">
        <p14:creationId xmlns:p14="http://schemas.microsoft.com/office/powerpoint/2010/main" val="209943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47836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2666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Partire da descrittivo o empirico?</a:t>
            </a:r>
          </a:p>
        </p:txBody>
      </p:sp>
    </p:spTree>
    <p:extLst>
      <p:ext uri="{BB962C8B-B14F-4D97-AF65-F5344CB8AC3E}">
        <p14:creationId xmlns:p14="http://schemas.microsoft.com/office/powerpoint/2010/main" val="1753891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BANDIERINA</a:t>
            </a:r>
          </a:p>
          <a:p>
            <a:r>
              <a:rPr lang="it-IT" dirty="0"/>
              <a:t>Cambiare criterio/</a:t>
            </a:r>
          </a:p>
        </p:txBody>
      </p:sp>
    </p:spTree>
    <p:extLst>
      <p:ext uri="{BB962C8B-B14F-4D97-AF65-F5344CB8AC3E}">
        <p14:creationId xmlns:p14="http://schemas.microsoft.com/office/powerpoint/2010/main" val="2405804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Poi proviamo a dare nomi</a:t>
            </a:r>
          </a:p>
        </p:txBody>
      </p:sp>
    </p:spTree>
    <p:extLst>
      <p:ext uri="{BB962C8B-B14F-4D97-AF65-F5344CB8AC3E}">
        <p14:creationId xmlns:p14="http://schemas.microsoft.com/office/powerpoint/2010/main" val="238066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9413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9019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1345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4915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6EE919CC-CAFF-BB42-9A7F-E7FCB6C04F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7566" y="0"/>
            <a:ext cx="7181465" cy="5143500"/>
          </a:xfrm>
          <a:custGeom>
            <a:avLst/>
            <a:gdLst>
              <a:gd name="connsiteX0" fmla="*/ 0 w 9575286"/>
              <a:gd name="connsiteY0" fmla="*/ 0 h 6858000"/>
              <a:gd name="connsiteX1" fmla="*/ 9575286 w 9575286"/>
              <a:gd name="connsiteY1" fmla="*/ 0 h 6858000"/>
              <a:gd name="connsiteX2" fmla="*/ 2679823 w 9575286"/>
              <a:gd name="connsiteY2" fmla="*/ 6858000 h 6858000"/>
              <a:gd name="connsiteX3" fmla="*/ 0 w 9575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75286" h="6858000">
                <a:moveTo>
                  <a:pt x="0" y="0"/>
                </a:moveTo>
                <a:lnTo>
                  <a:pt x="9575286" y="0"/>
                </a:lnTo>
                <a:lnTo>
                  <a:pt x="26798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GB"/>
              <a:t>Click icon to add picture</a:t>
            </a:r>
            <a:endParaRPr lang="id-ID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42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 dirty="0"/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2109354"/>
            <a:ext cx="8643615" cy="2379519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7" name="Gruppo">
            <a:extLst>
              <a:ext uri="{FF2B5EF4-FFF2-40B4-BE49-F238E27FC236}">
                <a16:creationId xmlns:a16="http://schemas.microsoft.com/office/drawing/2014/main" id="{5D8CE1D1-2C91-3240-A8F3-408E4C3D6F6F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8" name="Gruppo" descr="Gruppo">
              <a:extLst>
                <a:ext uri="{FF2B5EF4-FFF2-40B4-BE49-F238E27FC236}">
                  <a16:creationId xmlns:a16="http://schemas.microsoft.com/office/drawing/2014/main" id="{EADBDF5F-E186-0747-8268-279892BDC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magine 13" descr="Immagine 13">
              <a:extLst>
                <a:ext uri="{FF2B5EF4-FFF2-40B4-BE49-F238E27FC236}">
                  <a16:creationId xmlns:a16="http://schemas.microsoft.com/office/drawing/2014/main" id="{BAA6A0B9-5D78-3E4B-9339-E119BE275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6025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71650"/>
            <a:ext cx="9144000" cy="3371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156769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0837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4168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  <p:sp>
        <p:nvSpPr>
          <p:cNvPr id="7" name="Google Shape;202;p21">
            <a:extLst>
              <a:ext uri="{FF2B5EF4-FFF2-40B4-BE49-F238E27FC236}">
                <a16:creationId xmlns:a16="http://schemas.microsoft.com/office/drawing/2014/main" id="{1231C964-9308-5949-8C28-F80F93E5394B}"/>
              </a:ext>
            </a:extLst>
          </p:cNvPr>
          <p:cNvSpPr/>
          <p:nvPr userDrawn="1"/>
        </p:nvSpPr>
        <p:spPr>
          <a:xfrm rot="10800000" flipH="1">
            <a:off x="3098730" y="732142"/>
            <a:ext cx="2651830" cy="2651830"/>
          </a:xfrm>
          <a:prstGeom prst="teardrop">
            <a:avLst>
              <a:gd name="adj" fmla="val 10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7;p5">
            <a:extLst>
              <a:ext uri="{FF2B5EF4-FFF2-40B4-BE49-F238E27FC236}">
                <a16:creationId xmlns:a16="http://schemas.microsoft.com/office/drawing/2014/main" id="{E943E079-3764-014E-931D-2E0FE4216DD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403350" y="3726871"/>
            <a:ext cx="6337300" cy="584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28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custom 9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23850" y="303213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8D4368C-D8AC-F148-B817-D9467A92D62B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299B4F50-7DE9-484B-BA00-BE674EE72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6422"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CC0E04D-A0A2-CB40-BCED-4A234A76B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9062"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64507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10FE096-CCA9-6F4E-98CC-CFF7E232DB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t="26607" r="440" b="29280"/>
          <a:stretch/>
        </p:blipFill>
        <p:spPr>
          <a:xfrm>
            <a:off x="0" y="-66446"/>
            <a:ext cx="9144000" cy="2636995"/>
          </a:xfrm>
          <a:prstGeom prst="rect">
            <a:avLst/>
          </a:prstGeom>
          <a:solidFill>
            <a:srgbClr val="130C16"/>
          </a:solidFill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D470E5-ED2F-41E1-BF3C-5FBBC7509E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0088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d-ID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85FD3EC8-820B-244C-9284-F6B4424FA90D}"/>
              </a:ext>
            </a:extLst>
          </p:cNvPr>
          <p:cNvGrpSpPr/>
          <p:nvPr userDrawn="1"/>
        </p:nvGrpSpPr>
        <p:grpSpPr>
          <a:xfrm>
            <a:off x="3934834" y="2971622"/>
            <a:ext cx="4018892" cy="3240105"/>
            <a:chOff x="3934834" y="2971622"/>
            <a:chExt cx="4018892" cy="3240105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BA4655FF-04D9-FE41-AB20-043555B5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353CC39-5E87-9B4D-B661-CB7C2D47A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FE06143-BF8F-9B4E-9D3D-3FD5797FE7B8}"/>
              </a:ext>
            </a:extLst>
          </p:cNvPr>
          <p:cNvSpPr txBox="1"/>
          <p:nvPr userDrawn="1"/>
        </p:nvSpPr>
        <p:spPr>
          <a:xfrm>
            <a:off x="3766737" y="4707532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 err="1">
                <a:latin typeface="Nunito Sans" pitchFamily="2" charset="77"/>
              </a:rPr>
              <a:t>Applied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srl</a:t>
            </a:r>
            <a:r>
              <a:rPr lang="it-IT" sz="800" dirty="0">
                <a:latin typeface="Nunito Sans" pitchFamily="2" charset="77"/>
              </a:rPr>
              <a:t> – </a:t>
            </a:r>
            <a:r>
              <a:rPr lang="it-IT" sz="800" dirty="0" err="1">
                <a:latin typeface="Nunito Sans" pitchFamily="2" charset="77"/>
              </a:rPr>
              <a:t>All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rights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reserved</a:t>
            </a:r>
            <a:endParaRPr lang="it-IT" sz="800" dirty="0">
              <a:latin typeface="Nunito Sans" pitchFamily="2" charset="77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DEC615FC-32BA-9342-8518-68F6EA4B80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700085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rgbClr val="002E6D"/>
          </a:solidFill>
        </p:spPr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3F621B8E-AF31-9A47-BDC8-CFFFE7C8E367}"/>
              </a:ext>
            </a:extLst>
          </p:cNvPr>
          <p:cNvSpPr txBox="1">
            <a:spLocks/>
          </p:cNvSpPr>
          <p:nvPr userDrawn="1"/>
        </p:nvSpPr>
        <p:spPr>
          <a:xfrm>
            <a:off x="265432" y="1408039"/>
            <a:ext cx="8643615" cy="15608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>
                <a:solidFill>
                  <a:schemeClr val="tx1"/>
                </a:solidFill>
              </a:rPr>
              <a:t>Sosteniamo la crescita delle imprese attraverso lo sviluppo di processi di OPEN INNOVATION</a:t>
            </a:r>
          </a:p>
          <a:p>
            <a:pPr algn="ctr"/>
            <a:r>
              <a:rPr lang="it-IT" sz="1200" dirty="0">
                <a:solidFill>
                  <a:schemeClr val="tx1"/>
                </a:solidFill>
              </a:rPr>
              <a:t>acceleratori nel cambiamento del proprio modello di business.</a:t>
            </a:r>
          </a:p>
          <a:p>
            <a:pPr algn="ctr"/>
            <a:endParaRPr lang="it-IT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2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180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Google Shape;27;p5">
            <a:extLst>
              <a:ext uri="{FF2B5EF4-FFF2-40B4-BE49-F238E27FC236}">
                <a16:creationId xmlns:a16="http://schemas.microsoft.com/office/drawing/2014/main" id="{9930C306-DA6C-274C-8EB0-59651557F5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788670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72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cxnSp>
        <p:nvCxnSpPr>
          <p:cNvPr id="3" name="Google Shape;271;p25">
            <a:extLst>
              <a:ext uri="{FF2B5EF4-FFF2-40B4-BE49-F238E27FC236}">
                <a16:creationId xmlns:a16="http://schemas.microsoft.com/office/drawing/2014/main" id="{6BCFD4B6-5F4A-5840-9A36-013E78CACAAD}"/>
              </a:ext>
            </a:extLst>
          </p:cNvPr>
          <p:cNvCxnSpPr>
            <a:cxnSpLocks/>
          </p:cNvCxnSpPr>
          <p:nvPr userDrawn="1"/>
        </p:nvCxnSpPr>
        <p:spPr>
          <a:xfrm>
            <a:off x="5105768" y="1783840"/>
            <a:ext cx="0" cy="2533051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80002E39-27BC-3E41-ABFF-950DC3B400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9700" y="1209619"/>
            <a:ext cx="2552700" cy="285240"/>
          </a:xfrm>
          <a:prstGeom prst="rect">
            <a:avLst/>
          </a:prstGeom>
        </p:spPr>
        <p:txBody>
          <a:bodyPr/>
          <a:lstStyle>
            <a:lvl1pPr>
              <a:defRPr sz="1200" b="0" i="0">
                <a:latin typeface="Nunito Sans Light" pitchFamily="2" charset="77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9CBA4B0-F12E-D94A-B5A2-9568DDCDD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9700" y="2006600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B4EF30D4-63CD-C84E-B722-80185EE5C2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19700" y="2327841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7" name="Segnaposto testo 14">
            <a:extLst>
              <a:ext uri="{FF2B5EF4-FFF2-40B4-BE49-F238E27FC236}">
                <a16:creationId xmlns:a16="http://schemas.microsoft.com/office/drawing/2014/main" id="{C368A7ED-6E41-AC47-9730-72D76447CE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9700" y="2649082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8" name="Segnaposto testo 14">
            <a:extLst>
              <a:ext uri="{FF2B5EF4-FFF2-40B4-BE49-F238E27FC236}">
                <a16:creationId xmlns:a16="http://schemas.microsoft.com/office/drawing/2014/main" id="{C7D82E04-B468-2741-BF9F-84E8DCA549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9700" y="2970323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9" name="Segnaposto testo 14">
            <a:extLst>
              <a:ext uri="{FF2B5EF4-FFF2-40B4-BE49-F238E27FC236}">
                <a16:creationId xmlns:a16="http://schemas.microsoft.com/office/drawing/2014/main" id="{B7EE3D16-6D87-1F41-B7E2-CAD96A71FF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9700" y="3291564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20" name="Google Shape;27;p5">
            <a:extLst>
              <a:ext uri="{FF2B5EF4-FFF2-40B4-BE49-F238E27FC236}">
                <a16:creationId xmlns:a16="http://schemas.microsoft.com/office/drawing/2014/main" id="{42F4F50A-419A-CB41-B79F-D10CD0A842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464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337E0AA-8843-2E47-9BA5-F11C31150C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 dirty="0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91707" y="1577792"/>
            <a:ext cx="3999900" cy="2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Nunito Sans" pitchFamily="2" charset="7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4" name="Gruppo">
            <a:extLst>
              <a:ext uri="{FF2B5EF4-FFF2-40B4-BE49-F238E27FC236}">
                <a16:creationId xmlns:a16="http://schemas.microsoft.com/office/drawing/2014/main" id="{1E7DA351-2EE6-F846-994D-DDFE42C3B3D3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1C321CA-A5D7-6642-B2D6-2693A9A34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magine 13" descr="Immagine 13">
              <a:extLst>
                <a:ext uri="{FF2B5EF4-FFF2-40B4-BE49-F238E27FC236}">
                  <a16:creationId xmlns:a16="http://schemas.microsoft.com/office/drawing/2014/main" id="{ADD8BEC0-8205-854C-B1FE-B3DDE977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485812EA-8F16-5E41-9A3D-491326C6C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706" y="303213"/>
            <a:ext cx="3218843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378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3C3ABAF9-92F9-4A42-9394-8B3181087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 dirty="0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61524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5569E6A8-A935-434F-AB13-FCB77A4D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51217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016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30795" y="2127250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E461B88-FCAF-364C-B747-749673BB0FA9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AC4A5650-3BB8-684D-BF7E-76DB0541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89222AFC-8CEA-8147-AE5E-9A27962D4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63F074E9-67CF-CA40-BAD5-859CEC4F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794" y="303213"/>
            <a:ext cx="507975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466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830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2162273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F79B2A47-9FAB-D54C-8938-2DFE0D67B50A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949E9D8D-AB78-5E47-AC5A-95477C5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D6FB5EDC-10C3-914B-B122-06F3AE372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575A74-5006-4F4C-BC43-8DD3C82A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76897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31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54828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1235641"/>
            <a:ext cx="8643615" cy="1888672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79FF270D-0B12-6844-A5C3-FC352D50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303213"/>
            <a:ext cx="318135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306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">
            <a:extLst>
              <a:ext uri="{FF2B5EF4-FFF2-40B4-BE49-F238E27FC236}">
                <a16:creationId xmlns:a16="http://schemas.microsoft.com/office/drawing/2014/main" id="{EAE11BC5-F587-524D-8827-9C8BB9C8CF16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BF1C728-DA13-7E47-969B-FF21E701B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74467AE0-BEFA-E948-B154-239EFB998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525A732-2CA7-4C46-AFCE-9A38D5C1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8867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titolo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9" r:id="rId2"/>
    <p:sldLayoutId id="2147483672" r:id="rId3"/>
    <p:sldLayoutId id="2147483673" r:id="rId4"/>
    <p:sldLayoutId id="2147483665" r:id="rId5"/>
    <p:sldLayoutId id="2147483666" r:id="rId6"/>
    <p:sldLayoutId id="2147483668" r:id="rId7"/>
    <p:sldLayoutId id="2147483667" r:id="rId8"/>
    <p:sldLayoutId id="2147483669" r:id="rId9"/>
    <p:sldLayoutId id="2147483670" r:id="rId10"/>
    <p:sldLayoutId id="2147483671" r:id="rId11"/>
    <p:sldLayoutId id="2147483677" r:id="rId12"/>
    <p:sldLayoutId id="2147483678" r:id="rId13"/>
    <p:sldLayoutId id="21474836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1" i="0" u="none" strike="noStrike" cap="all" baseline="0">
          <a:solidFill>
            <a:schemeClr val="accent1"/>
          </a:solidFill>
          <a:latin typeface="Nunito Sans" pitchFamily="2" charset="77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04" userDrawn="1">
          <p15:clr>
            <a:srgbClr val="F26B43"/>
          </p15:clr>
        </p15:guide>
        <p15:guide id="2" orient="horz" pos="1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01685F10-81FA-CB4A-86BF-F23E9730FE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Triangolo 4">
            <a:extLst>
              <a:ext uri="{FF2B5EF4-FFF2-40B4-BE49-F238E27FC236}">
                <a16:creationId xmlns:a16="http://schemas.microsoft.com/office/drawing/2014/main" id="{F076A697-4FFE-DF46-B84F-029593EF83A3}"/>
              </a:ext>
            </a:extLst>
          </p:cNvPr>
          <p:cNvSpPr/>
          <p:nvPr/>
        </p:nvSpPr>
        <p:spPr>
          <a:xfrm flipV="1">
            <a:off x="1130300" y="1143000"/>
            <a:ext cx="5181600" cy="2583266"/>
          </a:xfrm>
          <a:prstGeom prst="triangle">
            <a:avLst/>
          </a:prstGeom>
          <a:solidFill>
            <a:srgbClr val="EEEEEE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1AD3B3-75F4-F44E-8B04-C37516154B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 err="1"/>
              <a:t>Connected</a:t>
            </a:r>
            <a:r>
              <a:rPr lang="it-IT" dirty="0"/>
              <a:t> Cars -            First </a:t>
            </a:r>
            <a:r>
              <a:rPr lang="it-IT" dirty="0" err="1"/>
              <a:t>Reveal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463833C-FDEB-DA44-BC6B-2B1C167042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2129107"/>
            <a:ext cx="8451850" cy="760395"/>
          </a:xfrm>
        </p:spPr>
        <p:txBody>
          <a:bodyPr/>
          <a:lstStyle/>
          <a:p>
            <a:r>
              <a:rPr lang="it-IT" dirty="0"/>
              <a:t>17/12/2021</a:t>
            </a:r>
          </a:p>
        </p:txBody>
      </p:sp>
    </p:spTree>
    <p:extLst>
      <p:ext uri="{BB962C8B-B14F-4D97-AF65-F5344CB8AC3E}">
        <p14:creationId xmlns:p14="http://schemas.microsoft.com/office/powerpoint/2010/main" val="261623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F99117ED-D67F-46EA-9888-7A07B730ED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" b="18"/>
          <a:stretch>
            <a:fillRect/>
          </a:stretch>
        </p:blipFill>
        <p:spPr>
          <a:xfrm>
            <a:off x="0" y="2217738"/>
            <a:ext cx="9144000" cy="2925762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57078D-762B-4244-A934-B471FEF6AD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1" y="1154145"/>
            <a:ext cx="8643615" cy="23013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it-IT" b="1" dirty="0"/>
              <a:t>Durata media di uso della vettura</a:t>
            </a:r>
            <a:endParaRPr lang="it-IT" dirty="0"/>
          </a:p>
          <a:p>
            <a:pPr>
              <a:lnSpc>
                <a:spcPct val="150000"/>
              </a:lnSpc>
            </a:pPr>
            <a:r>
              <a:rPr lang="it-IT" dirty="0"/>
              <a:t>Per calcolarla si è rivelato necessaria la creazione di un algoritmo che dividesse il dataset in </a:t>
            </a:r>
            <a:r>
              <a:rPr lang="it-IT" b="1" dirty="0"/>
              <a:t>serie: </a:t>
            </a:r>
            <a:r>
              <a:rPr lang="it-IT" dirty="0"/>
              <a:t>periodi in cui la macchina passa da una velocità uguale a zero a velocità superiori e torna a zero. </a:t>
            </a:r>
          </a:p>
          <a:p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Clustering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Variabili</a:t>
            </a:r>
          </a:p>
        </p:txBody>
      </p:sp>
    </p:spTree>
    <p:extLst>
      <p:ext uri="{BB962C8B-B14F-4D97-AF65-F5344CB8AC3E}">
        <p14:creationId xmlns:p14="http://schemas.microsoft.com/office/powerpoint/2010/main" val="3834490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F99117ED-D67F-46EA-9888-7A07B730ED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" b="18"/>
          <a:stretch/>
        </p:blipFill>
        <p:spPr>
          <a:xfrm>
            <a:off x="0" y="2217738"/>
            <a:ext cx="9144000" cy="2925762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57078D-762B-4244-A934-B471FEF6AD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1" y="1154145"/>
            <a:ext cx="8643615" cy="23013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it-IT" b="1" dirty="0"/>
              <a:t>Durata media di uso della vettura</a:t>
            </a:r>
            <a:endParaRPr lang="it-IT" dirty="0"/>
          </a:p>
          <a:p>
            <a:pPr>
              <a:lnSpc>
                <a:spcPct val="150000"/>
              </a:lnSpc>
            </a:pPr>
            <a:r>
              <a:rPr lang="it-IT" dirty="0"/>
              <a:t>Per calcolarla si è rivelato necessaria la creazione di un algoritmo che dividesse il dataset in </a:t>
            </a:r>
            <a:r>
              <a:rPr lang="it-IT" b="1" dirty="0"/>
              <a:t>serie: </a:t>
            </a:r>
            <a:r>
              <a:rPr lang="it-IT" dirty="0"/>
              <a:t>periodi in cui la macchina passa da una velocità uguale a zero a velocità superiori e torna a zero. </a:t>
            </a:r>
          </a:p>
          <a:p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Clustering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Variabili</a:t>
            </a:r>
          </a:p>
        </p:txBody>
      </p:sp>
    </p:spTree>
    <p:extLst>
      <p:ext uri="{BB962C8B-B14F-4D97-AF65-F5344CB8AC3E}">
        <p14:creationId xmlns:p14="http://schemas.microsoft.com/office/powerpoint/2010/main" val="911060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Clustering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Variabili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959135"/>
            <a:ext cx="8553450" cy="429322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it-IT" b="1" dirty="0">
                <a:latin typeface="Nunito Sans" pitchFamily="2" charset="0"/>
              </a:rPr>
              <a:t>Durata media di uso della vettura</a:t>
            </a:r>
            <a:endParaRPr lang="it-IT" dirty="0">
              <a:latin typeface="Nunito Sans" pitchFamily="2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Nunito Sans" pitchFamily="2" charset="0"/>
              </a:rPr>
              <a:t>L’algoritmo si basa su due </a:t>
            </a:r>
            <a:r>
              <a:rPr lang="it-IT" b="1" dirty="0">
                <a:latin typeface="Nunito Sans" pitchFamily="2" charset="0"/>
              </a:rPr>
              <a:t>parametri</a:t>
            </a:r>
            <a:r>
              <a:rPr lang="it-IT" dirty="0">
                <a:latin typeface="Nunito Sans" pitchFamily="2" charset="0"/>
              </a:rPr>
              <a:t>:</a:t>
            </a:r>
          </a:p>
          <a:p>
            <a:pPr marL="400050" indent="-4000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La velocità che deve raggiungere al suo interno la vettura perché la serie sia considerata valida</a:t>
            </a:r>
          </a:p>
          <a:p>
            <a:pPr marL="400050" indent="-4000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La distanza di tempo che deve intercorrere tra due serie perché siano considerate distinte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Nunito Sans" pitchFamily="2" charset="0"/>
              </a:rPr>
              <a:t>L’individuazione delle serie all’interno del dataset rende possibile calcolarne la durata.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Nunito Sans" pitchFamily="2" charset="0"/>
              </a:rPr>
              <a:t>La durata media di uso della vettura viene calcolata come la durata media del totale delle serie misurate in un giorno.</a:t>
            </a:r>
          </a:p>
          <a:p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789965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" b="3"/>
          <a:stretch>
            <a:fillRect/>
          </a:stretch>
        </p:blipFill>
        <p:spPr>
          <a:xfrm>
            <a:off x="0" y="1181100"/>
            <a:ext cx="9144000" cy="39624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29329"/>
            <a:ext cx="8496300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0031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1430976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9" r="19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Distribuzioni dei valori delle variabili utilizzate per 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. I colori rappresentano i cluster</a:t>
            </a:r>
            <a:r>
              <a:rPr lang="it-IT" sz="1400" dirty="0"/>
              <a:t>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3344159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9" r="19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Distribuzioni dei valori delle variabili utilizzate per 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. I colori rappresentano i cluster</a:t>
            </a:r>
            <a:r>
              <a:rPr lang="it-IT" sz="1400" dirty="0"/>
              <a:t>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9DBF44F-32DB-43ED-ACA7-634F1F03C28B}"/>
              </a:ext>
            </a:extLst>
          </p:cNvPr>
          <p:cNvSpPr/>
          <p:nvPr/>
        </p:nvSpPr>
        <p:spPr>
          <a:xfrm>
            <a:off x="214207" y="2820816"/>
            <a:ext cx="1737360" cy="726717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4443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9" r="19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Distribuzione della frequenza di uso dell’auto rispetto alla velocità massima per cluster. </a:t>
            </a:r>
            <a:endParaRPr lang="it-IT" sz="14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2287854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9" r="19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Distribuzioni dei valori delle variabili utilizzate per 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. I colori rappresentano i cluster</a:t>
            </a:r>
            <a:r>
              <a:rPr lang="it-IT" sz="1400" dirty="0"/>
              <a:t>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9DBF44F-32DB-43ED-ACA7-634F1F03C28B}"/>
              </a:ext>
            </a:extLst>
          </p:cNvPr>
          <p:cNvSpPr/>
          <p:nvPr/>
        </p:nvSpPr>
        <p:spPr>
          <a:xfrm>
            <a:off x="5539741" y="4319416"/>
            <a:ext cx="1737360" cy="726717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2297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9" r="19"/>
          <a:stretch/>
        </p:blipFill>
        <p:spPr>
          <a:xfrm>
            <a:off x="0" y="1261533"/>
            <a:ext cx="9144000" cy="3881967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94212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Distribuzione della durata dell’uso della vettura rispetto ai chilometri percorsi. </a:t>
            </a:r>
            <a:endParaRPr lang="it-IT" sz="14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336762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079178"/>
              </p:ext>
            </p:extLst>
          </p:nvPr>
        </p:nvGraphicFramePr>
        <p:xfrm>
          <a:off x="323851" y="1108702"/>
          <a:ext cx="8191500" cy="2912063"/>
        </p:xfrm>
        <a:graphic>
          <a:graphicData uri="http://schemas.openxmlformats.org/drawingml/2006/table">
            <a:tbl>
              <a:tblPr firstRow="1" bandRow="1"/>
              <a:tblGrid>
                <a:gridCol w="733731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120664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251858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1123951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51858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231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349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211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303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85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932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Agenda</a:t>
            </a:r>
            <a:b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Metodologia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FEF8A70F-AA3F-4370-8C51-1E54E74B695E}"/>
              </a:ext>
            </a:extLst>
          </p:cNvPr>
          <p:cNvGrpSpPr/>
          <p:nvPr/>
        </p:nvGrpSpPr>
        <p:grpSpPr>
          <a:xfrm>
            <a:off x="2194560" y="876693"/>
            <a:ext cx="6949440" cy="594360"/>
            <a:chOff x="2194560" y="1066800"/>
            <a:chExt cx="6949440" cy="594360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669AC60F-3AD5-46CB-9E9A-914324170340}"/>
                </a:ext>
              </a:extLst>
            </p:cNvPr>
            <p:cNvSpPr/>
            <p:nvPr/>
          </p:nvSpPr>
          <p:spPr>
            <a:xfrm>
              <a:off x="2491740" y="1066800"/>
              <a:ext cx="6652260" cy="5943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A1622062-796D-4336-B790-D90A88196F7C}"/>
                </a:ext>
              </a:extLst>
            </p:cNvPr>
            <p:cNvSpPr/>
            <p:nvPr/>
          </p:nvSpPr>
          <p:spPr>
            <a:xfrm>
              <a:off x="2194560" y="1066800"/>
              <a:ext cx="594360" cy="5943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A70B033-66C0-47FE-94F7-253B1F262E09}"/>
                </a:ext>
              </a:extLst>
            </p:cNvPr>
            <p:cNvSpPr/>
            <p:nvPr/>
          </p:nvSpPr>
          <p:spPr>
            <a:xfrm>
              <a:off x="2266950" y="1139190"/>
              <a:ext cx="449580" cy="449580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4C8EE53-2FD8-439C-8C13-D873257A8ED5}"/>
                </a:ext>
              </a:extLst>
            </p:cNvPr>
            <p:cNvSpPr txBox="1"/>
            <p:nvPr/>
          </p:nvSpPr>
          <p:spPr>
            <a:xfrm>
              <a:off x="2266950" y="1225331"/>
              <a:ext cx="44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Nunito Sans Black" pitchFamily="2" charset="0"/>
                </a:rPr>
                <a:t>02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66483269-42E0-448A-A77A-1084CA20BE3A}"/>
              </a:ext>
            </a:extLst>
          </p:cNvPr>
          <p:cNvGrpSpPr/>
          <p:nvPr/>
        </p:nvGrpSpPr>
        <p:grpSpPr>
          <a:xfrm>
            <a:off x="2194560" y="1599325"/>
            <a:ext cx="6949440" cy="594360"/>
            <a:chOff x="2194560" y="1066800"/>
            <a:chExt cx="6949440" cy="594360"/>
          </a:xfrm>
        </p:grpSpPr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7F0242A7-618F-418C-8B3D-718B8DB3AFCA}"/>
                </a:ext>
              </a:extLst>
            </p:cNvPr>
            <p:cNvSpPr/>
            <p:nvPr/>
          </p:nvSpPr>
          <p:spPr>
            <a:xfrm>
              <a:off x="2491740" y="1066800"/>
              <a:ext cx="6652260" cy="5943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6F5FD881-2F84-4FFA-95C7-C059A9D744B2}"/>
                </a:ext>
              </a:extLst>
            </p:cNvPr>
            <p:cNvSpPr/>
            <p:nvPr/>
          </p:nvSpPr>
          <p:spPr>
            <a:xfrm>
              <a:off x="2194560" y="1066800"/>
              <a:ext cx="594360" cy="5943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C14C59F2-632B-434B-A754-E2FCE8533BF3}"/>
                </a:ext>
              </a:extLst>
            </p:cNvPr>
            <p:cNvSpPr/>
            <p:nvPr/>
          </p:nvSpPr>
          <p:spPr>
            <a:xfrm>
              <a:off x="2266950" y="1139190"/>
              <a:ext cx="449580" cy="449580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48533A5C-88E8-4EAC-B586-C72181BE50F9}"/>
                </a:ext>
              </a:extLst>
            </p:cNvPr>
            <p:cNvSpPr txBox="1"/>
            <p:nvPr/>
          </p:nvSpPr>
          <p:spPr>
            <a:xfrm>
              <a:off x="2266950" y="1225331"/>
              <a:ext cx="44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Nunito Sans Black" pitchFamily="2" charset="0"/>
                </a:rPr>
                <a:t>03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1EF9B69C-BD01-4350-B8A2-189455EB3966}"/>
              </a:ext>
            </a:extLst>
          </p:cNvPr>
          <p:cNvGrpSpPr/>
          <p:nvPr/>
        </p:nvGrpSpPr>
        <p:grpSpPr>
          <a:xfrm>
            <a:off x="2202180" y="2349495"/>
            <a:ext cx="6949440" cy="594360"/>
            <a:chOff x="2194560" y="1066800"/>
            <a:chExt cx="6949440" cy="594360"/>
          </a:xfrm>
        </p:grpSpPr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3AB71E12-37CB-4186-B172-16C0A4384947}"/>
                </a:ext>
              </a:extLst>
            </p:cNvPr>
            <p:cNvSpPr/>
            <p:nvPr/>
          </p:nvSpPr>
          <p:spPr>
            <a:xfrm>
              <a:off x="2491740" y="1066800"/>
              <a:ext cx="6652260" cy="5943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D2A160F1-B4D4-4F95-8502-BFC621C3605A}"/>
                </a:ext>
              </a:extLst>
            </p:cNvPr>
            <p:cNvSpPr/>
            <p:nvPr/>
          </p:nvSpPr>
          <p:spPr>
            <a:xfrm>
              <a:off x="2194560" y="1066800"/>
              <a:ext cx="594360" cy="5943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8487CFE4-A8F4-4FD9-8C94-7AE22623B148}"/>
                </a:ext>
              </a:extLst>
            </p:cNvPr>
            <p:cNvSpPr/>
            <p:nvPr/>
          </p:nvSpPr>
          <p:spPr>
            <a:xfrm>
              <a:off x="2266950" y="1139190"/>
              <a:ext cx="449580" cy="449580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B4B4AAE9-FA35-466A-97D6-47EE885CFD74}"/>
                </a:ext>
              </a:extLst>
            </p:cNvPr>
            <p:cNvSpPr txBox="1"/>
            <p:nvPr/>
          </p:nvSpPr>
          <p:spPr>
            <a:xfrm>
              <a:off x="2266950" y="1225331"/>
              <a:ext cx="44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Nunito Sans Black" pitchFamily="2" charset="0"/>
                </a:rPr>
                <a:t>04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E5E51A16-F891-4AB6-8B13-033ACE9D8CCD}"/>
              </a:ext>
            </a:extLst>
          </p:cNvPr>
          <p:cNvGrpSpPr/>
          <p:nvPr/>
        </p:nvGrpSpPr>
        <p:grpSpPr>
          <a:xfrm>
            <a:off x="2194560" y="3099665"/>
            <a:ext cx="6949440" cy="594360"/>
            <a:chOff x="2194560" y="1066800"/>
            <a:chExt cx="6949440" cy="594360"/>
          </a:xfrm>
        </p:grpSpPr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4FA55C5B-AC94-4A7C-8C5A-3FA65F38D9B8}"/>
                </a:ext>
              </a:extLst>
            </p:cNvPr>
            <p:cNvSpPr/>
            <p:nvPr/>
          </p:nvSpPr>
          <p:spPr>
            <a:xfrm>
              <a:off x="2491740" y="1066800"/>
              <a:ext cx="6652260" cy="5943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ACBA6A9-7BA1-4967-9599-991378D1C150}"/>
                </a:ext>
              </a:extLst>
            </p:cNvPr>
            <p:cNvSpPr/>
            <p:nvPr/>
          </p:nvSpPr>
          <p:spPr>
            <a:xfrm>
              <a:off x="2194560" y="1066800"/>
              <a:ext cx="594360" cy="5943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90AD935A-A453-43F2-A345-4E95278D0879}"/>
                </a:ext>
              </a:extLst>
            </p:cNvPr>
            <p:cNvSpPr/>
            <p:nvPr/>
          </p:nvSpPr>
          <p:spPr>
            <a:xfrm>
              <a:off x="2266950" y="1139190"/>
              <a:ext cx="449580" cy="449580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742762B0-F5EF-46A1-8834-52FA0DEBC6F6}"/>
                </a:ext>
              </a:extLst>
            </p:cNvPr>
            <p:cNvSpPr txBox="1"/>
            <p:nvPr/>
          </p:nvSpPr>
          <p:spPr>
            <a:xfrm>
              <a:off x="2266950" y="1225331"/>
              <a:ext cx="44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Nunito Sans Black" pitchFamily="2" charset="0"/>
                </a:rPr>
                <a:t>05</a:t>
              </a:r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674FB9E-7AE3-4857-A12D-F4CFB1A47993}"/>
              </a:ext>
            </a:extLst>
          </p:cNvPr>
          <p:cNvSpPr txBox="1"/>
          <p:nvPr/>
        </p:nvSpPr>
        <p:spPr>
          <a:xfrm>
            <a:off x="2941320" y="1032323"/>
            <a:ext cx="600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EEEEEE"/>
                </a:solidFill>
                <a:latin typeface="Nunito Sans Black" pitchFamily="2" charset="0"/>
              </a:rPr>
              <a:t>Metodologia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1C622FF-3AD1-427D-8C5F-F513223199B7}"/>
              </a:ext>
            </a:extLst>
          </p:cNvPr>
          <p:cNvSpPr txBox="1"/>
          <p:nvPr/>
        </p:nvSpPr>
        <p:spPr>
          <a:xfrm>
            <a:off x="2933700" y="1757856"/>
            <a:ext cx="600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EEEEEE"/>
                </a:solidFill>
                <a:latin typeface="Nunito Sans Black" pitchFamily="2" charset="0"/>
              </a:rPr>
              <a:t>Numero di cluster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B7D9A99-81BB-443B-805D-F88A19DD06C0}"/>
              </a:ext>
            </a:extLst>
          </p:cNvPr>
          <p:cNvSpPr txBox="1"/>
          <p:nvPr/>
        </p:nvSpPr>
        <p:spPr>
          <a:xfrm>
            <a:off x="2941320" y="2508025"/>
            <a:ext cx="600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EEEEEE"/>
                </a:solidFill>
                <a:latin typeface="Nunito Sans Black" pitchFamily="2" charset="0"/>
              </a:rPr>
              <a:t>Selezione variabili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34D78B1-F064-482F-957D-106DF7822FCD}"/>
              </a:ext>
            </a:extLst>
          </p:cNvPr>
          <p:cNvSpPr txBox="1"/>
          <p:nvPr/>
        </p:nvSpPr>
        <p:spPr>
          <a:xfrm>
            <a:off x="2933700" y="3258195"/>
            <a:ext cx="600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EEEEEE"/>
                </a:solidFill>
                <a:latin typeface="Nunito Sans Black" pitchFamily="2" charset="0"/>
              </a:rPr>
              <a:t>Findings</a:t>
            </a:r>
            <a:endParaRPr lang="it-IT" dirty="0">
              <a:solidFill>
                <a:srgbClr val="EEEEEE"/>
              </a:solidFill>
              <a:latin typeface="Nunito Sans Black" pitchFamily="2" charset="0"/>
            </a:endParaRPr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F556CDB1-A2F5-4320-BE87-45D3A4AD9B5A}"/>
              </a:ext>
            </a:extLst>
          </p:cNvPr>
          <p:cNvGrpSpPr/>
          <p:nvPr/>
        </p:nvGrpSpPr>
        <p:grpSpPr>
          <a:xfrm>
            <a:off x="2194560" y="3849835"/>
            <a:ext cx="6949440" cy="594360"/>
            <a:chOff x="2194560" y="1066800"/>
            <a:chExt cx="6949440" cy="594360"/>
          </a:xfrm>
        </p:grpSpPr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1B09B54B-4D39-4094-864A-A4DEDE8E8781}"/>
                </a:ext>
              </a:extLst>
            </p:cNvPr>
            <p:cNvSpPr/>
            <p:nvPr/>
          </p:nvSpPr>
          <p:spPr>
            <a:xfrm>
              <a:off x="2491740" y="1066800"/>
              <a:ext cx="6652260" cy="5943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7D79EA7A-F2B8-44D8-A656-6527953EA514}"/>
                </a:ext>
              </a:extLst>
            </p:cNvPr>
            <p:cNvSpPr/>
            <p:nvPr/>
          </p:nvSpPr>
          <p:spPr>
            <a:xfrm>
              <a:off x="2194560" y="1066800"/>
              <a:ext cx="594360" cy="5943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CFF7D03-F5DD-490C-AB80-618FDE334A18}"/>
                </a:ext>
              </a:extLst>
            </p:cNvPr>
            <p:cNvSpPr/>
            <p:nvPr/>
          </p:nvSpPr>
          <p:spPr>
            <a:xfrm>
              <a:off x="2266950" y="1139190"/>
              <a:ext cx="449580" cy="449580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001043BF-6D46-43BF-8B36-2AE6F717FD85}"/>
                </a:ext>
              </a:extLst>
            </p:cNvPr>
            <p:cNvSpPr txBox="1"/>
            <p:nvPr/>
          </p:nvSpPr>
          <p:spPr>
            <a:xfrm>
              <a:off x="2266950" y="1225331"/>
              <a:ext cx="44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Nunito Sans Black" pitchFamily="2" charset="0"/>
                </a:rPr>
                <a:t>06</a:t>
              </a:r>
            </a:p>
          </p:txBody>
        </p:sp>
      </p:grp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044EB216-9D11-412F-BE34-35D902EB44B1}"/>
              </a:ext>
            </a:extLst>
          </p:cNvPr>
          <p:cNvSpPr txBox="1"/>
          <p:nvPr/>
        </p:nvSpPr>
        <p:spPr>
          <a:xfrm>
            <a:off x="2933700" y="4008365"/>
            <a:ext cx="600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EEEEEE"/>
                </a:solidFill>
                <a:latin typeface="Nunito Sans Black" pitchFamily="2" charset="0"/>
              </a:rPr>
              <a:t>Controllo dei </a:t>
            </a:r>
            <a:r>
              <a:rPr lang="it-IT" dirty="0" err="1">
                <a:solidFill>
                  <a:srgbClr val="EEEEEE"/>
                </a:solidFill>
                <a:latin typeface="Nunito Sans Black" pitchFamily="2" charset="0"/>
              </a:rPr>
              <a:t>findings</a:t>
            </a:r>
            <a:r>
              <a:rPr lang="it-IT" dirty="0">
                <a:solidFill>
                  <a:srgbClr val="EEEEEE"/>
                </a:solidFill>
                <a:latin typeface="Nunito Sans Black" pitchFamily="2" charset="0"/>
              </a:rPr>
              <a:t> su ulteriori variabili </a:t>
            </a:r>
          </a:p>
        </p:txBody>
      </p: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6450DA29-A02C-44FF-AFDA-7F815FE3E864}"/>
              </a:ext>
            </a:extLst>
          </p:cNvPr>
          <p:cNvGrpSpPr/>
          <p:nvPr/>
        </p:nvGrpSpPr>
        <p:grpSpPr>
          <a:xfrm>
            <a:off x="2194560" y="152380"/>
            <a:ext cx="6949440" cy="594360"/>
            <a:chOff x="2194560" y="1066800"/>
            <a:chExt cx="6949440" cy="594360"/>
          </a:xfrm>
        </p:grpSpPr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164E8553-4AEE-4671-AB25-D11E837D94CC}"/>
                </a:ext>
              </a:extLst>
            </p:cNvPr>
            <p:cNvSpPr/>
            <p:nvPr/>
          </p:nvSpPr>
          <p:spPr>
            <a:xfrm>
              <a:off x="2491740" y="1066800"/>
              <a:ext cx="6652260" cy="5943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D95ACAA5-A694-4C9F-9E51-0952E6A83FFB}"/>
                </a:ext>
              </a:extLst>
            </p:cNvPr>
            <p:cNvSpPr/>
            <p:nvPr/>
          </p:nvSpPr>
          <p:spPr>
            <a:xfrm>
              <a:off x="2194560" y="1066800"/>
              <a:ext cx="594360" cy="5943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1A4AA3DB-2A59-4BBF-BCE5-776F34EFC9D0}"/>
                </a:ext>
              </a:extLst>
            </p:cNvPr>
            <p:cNvSpPr/>
            <p:nvPr/>
          </p:nvSpPr>
          <p:spPr>
            <a:xfrm>
              <a:off x="2266950" y="1139190"/>
              <a:ext cx="449580" cy="449580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89B9DE81-2C87-4B3C-B954-59C9047BB300}"/>
                </a:ext>
              </a:extLst>
            </p:cNvPr>
            <p:cNvSpPr txBox="1"/>
            <p:nvPr/>
          </p:nvSpPr>
          <p:spPr>
            <a:xfrm>
              <a:off x="2266950" y="1225331"/>
              <a:ext cx="44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Nunito Sans Black" pitchFamily="2" charset="0"/>
                </a:rPr>
                <a:t>01</a:t>
              </a:r>
            </a:p>
          </p:txBody>
        </p:sp>
      </p:grp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56FF377-0B9D-4F25-817A-F43F7E900C20}"/>
              </a:ext>
            </a:extLst>
          </p:cNvPr>
          <p:cNvSpPr txBox="1"/>
          <p:nvPr/>
        </p:nvSpPr>
        <p:spPr>
          <a:xfrm>
            <a:off x="2941320" y="308010"/>
            <a:ext cx="600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EEEEEE"/>
                </a:solidFill>
                <a:latin typeface="Nunito Sans Black" pitchFamily="2" charset="0"/>
              </a:rPr>
              <a:t>Obiettivi e dati</a:t>
            </a:r>
          </a:p>
        </p:txBody>
      </p:sp>
    </p:spTree>
    <p:extLst>
      <p:ext uri="{BB962C8B-B14F-4D97-AF65-F5344CB8AC3E}">
        <p14:creationId xmlns:p14="http://schemas.microsoft.com/office/powerpoint/2010/main" val="4259005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1049867"/>
            <a:ext cx="8456083" cy="35814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Essendo il clustering un’attività di machine learning non supervisionato, non è possibile verificare matematicamente l’accuratezza dei risultati.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Occorre quindi adottare una metodologia alternativa per la verifica, basata sul confronto tra i gruppi ottenuti e variabili del dataset che non sono state utilizzate per la </a:t>
            </a:r>
            <a:r>
              <a:rPr lang="it-IT" dirty="0" err="1">
                <a:latin typeface="Nunito Sans" pitchFamily="2" charset="0"/>
              </a:rPr>
              <a:t>clusterizzazione</a:t>
            </a:r>
            <a:r>
              <a:rPr lang="it-IT" dirty="0">
                <a:latin typeface="Nunito Sans" pitchFamily="2" charset="0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In questo modo è possibile verificare se i cluster mostrano tratti distintivi per quanto riguarda una gamma più ampia di comportamenti.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99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47045"/>
            <a:ext cx="5727700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Media dei massimi giornalieri della pressione sull’acceleratore per cluster.</a:t>
            </a:r>
          </a:p>
          <a:p>
            <a:r>
              <a:rPr lang="it-IT" sz="1200" dirty="0">
                <a:latin typeface="Nunito Sans" pitchFamily="2" charset="0"/>
              </a:rPr>
              <a:t>La linea nera rappresenta la mediana del cluster. La scatola grigia contiene il 50% delle osservazioni. Il restante 50% è distribuito sulle righe verticali. 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Pressione sull’acceleratore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8F2DA612-2A3A-415D-90D3-EDC4DFB5B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416729"/>
              </p:ext>
            </p:extLst>
          </p:nvPr>
        </p:nvGraphicFramePr>
        <p:xfrm>
          <a:off x="6051550" y="244258"/>
          <a:ext cx="2922270" cy="1343244"/>
        </p:xfrm>
        <a:graphic>
          <a:graphicData uri="http://schemas.openxmlformats.org/drawingml/2006/table">
            <a:tbl>
              <a:tblPr firstRow="1" bandRow="1"/>
              <a:tblGrid>
                <a:gridCol w="43872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363574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22116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517613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22116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58124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23874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142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063033"/>
            <a:ext cx="5727700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Temperatura dell’olio media per cluster.</a:t>
            </a:r>
          </a:p>
          <a:p>
            <a:r>
              <a:rPr lang="it-IT" sz="1200" dirty="0">
                <a:latin typeface="Nunito Sans" pitchFamily="2" charset="0"/>
              </a:rPr>
              <a:t>La linea nera rappresenta la mediana del cluster. La scatola grigia contiene il 50% delle osservazioni. Il restante 50% è distribuito sulle righe verticali. 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Temperatura dell’olio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CAA4C575-4185-47C5-A9C1-AB367CE13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730040"/>
              </p:ext>
            </p:extLst>
          </p:nvPr>
        </p:nvGraphicFramePr>
        <p:xfrm>
          <a:off x="6051550" y="244258"/>
          <a:ext cx="2922270" cy="1343244"/>
        </p:xfrm>
        <a:graphic>
          <a:graphicData uri="http://schemas.openxmlformats.org/drawingml/2006/table">
            <a:tbl>
              <a:tblPr firstRow="1" bandRow="1"/>
              <a:tblGrid>
                <a:gridCol w="43872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363574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22116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517613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22116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58124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23874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541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063033"/>
            <a:ext cx="5626100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Media dei massimi giornalieri delle rivoluzioni per minuto per cluster.</a:t>
            </a:r>
          </a:p>
          <a:p>
            <a:r>
              <a:rPr lang="it-IT" sz="1200" dirty="0">
                <a:latin typeface="Nunito Sans" pitchFamily="2" charset="0"/>
              </a:rPr>
              <a:t>La linea nera rappresenta la mediana del cluster. La scatola grigia contiene il 50% delle osservazioni. Il restante 50% è distribuito sulle righe verticali. 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Rivoluzioni per minuto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14F0EF6D-1F3A-4248-AFAD-A9D7855CB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353853"/>
              </p:ext>
            </p:extLst>
          </p:nvPr>
        </p:nvGraphicFramePr>
        <p:xfrm>
          <a:off x="6051550" y="244258"/>
          <a:ext cx="2922270" cy="1343244"/>
        </p:xfrm>
        <a:graphic>
          <a:graphicData uri="http://schemas.openxmlformats.org/drawingml/2006/table">
            <a:tbl>
              <a:tblPr firstRow="1" bandRow="1"/>
              <a:tblGrid>
                <a:gridCol w="43872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363574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22116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517613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22116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58124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23874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110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063033"/>
            <a:ext cx="5359400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Media dei massimi giornalieri della coppia istantanea per cluster.</a:t>
            </a:r>
          </a:p>
          <a:p>
            <a:r>
              <a:rPr lang="it-IT" sz="1200" dirty="0">
                <a:latin typeface="Nunito Sans" pitchFamily="2" charset="0"/>
              </a:rPr>
              <a:t>La linea nera rappresenta la mediana del cluster. La scatola grigia contiene il 50% delle osservazioni. Il restante 50% è distribuito sulle righe verticali. 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Coppia istantanea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F73BA97B-F90A-4E2E-A749-B253C6BCD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353853"/>
              </p:ext>
            </p:extLst>
          </p:nvPr>
        </p:nvGraphicFramePr>
        <p:xfrm>
          <a:off x="6051550" y="244258"/>
          <a:ext cx="2922270" cy="1343244"/>
        </p:xfrm>
        <a:graphic>
          <a:graphicData uri="http://schemas.openxmlformats.org/drawingml/2006/table">
            <a:tbl>
              <a:tblPr firstRow="1" bandRow="1"/>
              <a:tblGrid>
                <a:gridCol w="43872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363574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22116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517613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22116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58124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23874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175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67783"/>
            <a:ext cx="5664200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</a:t>
            </a:r>
            <a:r>
              <a:rPr lang="it-IT" sz="1200" dirty="0" err="1">
                <a:latin typeface="Nunito Sans" pitchFamily="2" charset="0"/>
              </a:rPr>
              <a:t>l’active</a:t>
            </a:r>
            <a:r>
              <a:rPr lang="it-IT" sz="1200" dirty="0">
                <a:latin typeface="Nunito Sans" pitchFamily="2" charset="0"/>
              </a:rPr>
              <a:t> </a:t>
            </a:r>
            <a:r>
              <a:rPr lang="it-IT" sz="1200" dirty="0" err="1">
                <a:latin typeface="Nunito Sans" pitchFamily="2" charset="0"/>
              </a:rPr>
              <a:t>launch</a:t>
            </a:r>
            <a:r>
              <a:rPr lang="it-IT" sz="1200" dirty="0">
                <a:latin typeface="Nunito Sans" pitchFamily="2" charset="0"/>
              </a:rPr>
              <a:t> control è stato attivato almeno una volta.</a:t>
            </a:r>
          </a:p>
          <a:p>
            <a:r>
              <a:rPr lang="it-IT" sz="1200" dirty="0">
                <a:latin typeface="Nunito Sans" pitchFamily="2" charset="0"/>
              </a:rPr>
              <a:t>La linea nera rappresenta la mediana del cluster. La scatola grigia contiene il 50% delle osservazioni. Il restante 50% è distribuito sulle righe verticali. 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Active 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launch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control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4F5F383B-4FFF-41EF-8192-0A0C6AB60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353853"/>
              </p:ext>
            </p:extLst>
          </p:nvPr>
        </p:nvGraphicFramePr>
        <p:xfrm>
          <a:off x="6051550" y="244258"/>
          <a:ext cx="2922270" cy="1343244"/>
        </p:xfrm>
        <a:graphic>
          <a:graphicData uri="http://schemas.openxmlformats.org/drawingml/2006/table">
            <a:tbl>
              <a:tblPr firstRow="1" bandRow="1"/>
              <a:tblGrid>
                <a:gridCol w="43872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363574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22116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517613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22116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58124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23874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5443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088" y="1320610"/>
            <a:ext cx="5346700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è stata utilizzata almeno una volta la modalità di guida 1 – </a:t>
            </a:r>
            <a:r>
              <a:rPr lang="it-IT" sz="1200" dirty="0" err="1">
                <a:latin typeface="Nunito Sans" pitchFamily="2" charset="0"/>
              </a:rPr>
              <a:t>Charisma</a:t>
            </a:r>
            <a:r>
              <a:rPr lang="it-IT" sz="1200" dirty="0">
                <a:latin typeface="Nunito Sans" pitchFamily="2" charset="0"/>
              </a:rPr>
              <a:t> strada.  </a:t>
            </a:r>
          </a:p>
          <a:p>
            <a:endParaRPr lang="it-IT" sz="14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Driving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340901CE-0A05-4F54-A8C6-AAE58C112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353853"/>
              </p:ext>
            </p:extLst>
          </p:nvPr>
        </p:nvGraphicFramePr>
        <p:xfrm>
          <a:off x="6051550" y="244258"/>
          <a:ext cx="2922270" cy="1343244"/>
        </p:xfrm>
        <a:graphic>
          <a:graphicData uri="http://schemas.openxmlformats.org/drawingml/2006/table">
            <a:tbl>
              <a:tblPr firstRow="1" bandRow="1"/>
              <a:tblGrid>
                <a:gridCol w="43872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363574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22116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517613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22116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58124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23874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5572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37730"/>
            <a:ext cx="5638800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è stata utilizzata almeno una volta la modalità di guida 2 – </a:t>
            </a:r>
            <a:r>
              <a:rPr lang="it-IT" sz="1200" dirty="0" err="1">
                <a:latin typeface="Nunito Sans" pitchFamily="2" charset="0"/>
              </a:rPr>
              <a:t>Charisma</a:t>
            </a:r>
            <a:r>
              <a:rPr lang="it-IT" sz="1200" dirty="0">
                <a:latin typeface="Nunito Sans" pitchFamily="2" charset="0"/>
              </a:rPr>
              <a:t> sport.  </a:t>
            </a:r>
          </a:p>
          <a:p>
            <a:endParaRPr lang="it-IT" sz="14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Driving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8456895C-7416-414E-A2E8-3DAD9466D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353853"/>
              </p:ext>
            </p:extLst>
          </p:nvPr>
        </p:nvGraphicFramePr>
        <p:xfrm>
          <a:off x="6051550" y="244258"/>
          <a:ext cx="2922270" cy="1343244"/>
        </p:xfrm>
        <a:graphic>
          <a:graphicData uri="http://schemas.openxmlformats.org/drawingml/2006/table">
            <a:tbl>
              <a:tblPr firstRow="1" bandRow="1"/>
              <a:tblGrid>
                <a:gridCol w="43872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363574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22116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517613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22116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58124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23874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963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5344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37730"/>
            <a:ext cx="5422900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è stata utilizzata almeno una volta la modalità di guida 3 – </a:t>
            </a:r>
            <a:r>
              <a:rPr lang="it-IT" sz="1200" dirty="0" err="1">
                <a:latin typeface="Nunito Sans" pitchFamily="2" charset="0"/>
              </a:rPr>
              <a:t>Charisma</a:t>
            </a:r>
            <a:r>
              <a:rPr lang="it-IT" sz="1200" dirty="0">
                <a:latin typeface="Nunito Sans" pitchFamily="2" charset="0"/>
              </a:rPr>
              <a:t> corsa.  </a:t>
            </a:r>
          </a:p>
          <a:p>
            <a:endParaRPr lang="it-IT" sz="14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Driving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mode</a:t>
            </a: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A4FF0F79-AEEB-4B28-9D89-AB9B40CBA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353853"/>
              </p:ext>
            </p:extLst>
          </p:nvPr>
        </p:nvGraphicFramePr>
        <p:xfrm>
          <a:off x="6051550" y="244258"/>
          <a:ext cx="2922270" cy="1343244"/>
        </p:xfrm>
        <a:graphic>
          <a:graphicData uri="http://schemas.openxmlformats.org/drawingml/2006/table">
            <a:tbl>
              <a:tblPr firstRow="1" bandRow="1"/>
              <a:tblGrid>
                <a:gridCol w="43872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363574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22116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517613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22116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58124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23874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3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146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" b="3"/>
          <a:stretch>
            <a:fillRect/>
          </a:stretch>
        </p:blipFill>
        <p:spPr>
          <a:xfrm>
            <a:off x="0" y="1181100"/>
            <a:ext cx="9144000" cy="39624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29329"/>
            <a:ext cx="8496300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clustering, </a:t>
            </a:r>
            <a:r>
              <a:rPr lang="it-IT" sz="1400" dirty="0" err="1">
                <a:latin typeface="Nunito Sans" pitchFamily="2" charset="0"/>
              </a:rPr>
              <a:t>seed</a:t>
            </a:r>
            <a:r>
              <a:rPr lang="it-IT" sz="1400" dirty="0">
                <a:latin typeface="Nunito Sans" pitchFamily="2" charset="0"/>
              </a:rPr>
              <a:t> diverso e 50 iterazioni.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0031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1485991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Contenuti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697877"/>
            <a:ext cx="8644890" cy="434825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b="1" dirty="0">
                <a:latin typeface="Nunito Sans" pitchFamily="2" charset="0"/>
              </a:rPr>
              <a:t>Obiettivi</a:t>
            </a:r>
            <a:r>
              <a:rPr lang="it-IT" dirty="0">
                <a:latin typeface="Nunito Sans" pitchFamily="2" charset="0"/>
              </a:rPr>
              <a:t>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Identificare dai dati derivanti dalla vettura delle tipologie di utenti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Sviluppare una soluzione algoritmica che consenta l’associazione della vettura a una tipologia</a:t>
            </a:r>
          </a:p>
          <a:p>
            <a:pPr>
              <a:lnSpc>
                <a:spcPct val="200000"/>
              </a:lnSpc>
            </a:pPr>
            <a:r>
              <a:rPr lang="it-IT" b="1" dirty="0">
                <a:latin typeface="Nunito Sans" pitchFamily="2" charset="0"/>
              </a:rPr>
              <a:t>Dati: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Dal 01 gennaio al 29 novembre 2021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1457 vetture, di cui </a:t>
            </a:r>
            <a:r>
              <a:rPr lang="it-IT" sz="1400" dirty="0">
                <a:latin typeface="Nunito Sans" pitchFamily="2" charset="0"/>
              </a:rPr>
              <a:t>46 di test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481,762,279 osservazioni totali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98 variabili, tra cui vin e tempo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42793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B7E22FC1-459E-45BC-A4D2-61BC2B1E8E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893" r="3893"/>
          <a:stretch/>
        </p:blipFill>
        <p:spPr>
          <a:xfrm>
            <a:off x="0" y="1239520"/>
            <a:ext cx="9144000" cy="3903980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8E06C70-B54A-4480-93B7-BCD8ECD5E7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697878"/>
            <a:ext cx="8108950" cy="921544"/>
          </a:xfrm>
        </p:spPr>
        <p:txBody>
          <a:bodyPr/>
          <a:lstStyle/>
          <a:p>
            <a:r>
              <a:rPr lang="it-IT" sz="1800" dirty="0"/>
              <a:t>T-</a:t>
            </a:r>
            <a:r>
              <a:rPr lang="it-IT" sz="1800" dirty="0" err="1"/>
              <a:t>sne</a:t>
            </a:r>
            <a:r>
              <a:rPr lang="it-IT" sz="1800" dirty="0"/>
              <a:t> con le variabili della </a:t>
            </a:r>
            <a:r>
              <a:rPr lang="it-IT" sz="1800" dirty="0" err="1"/>
              <a:t>clusterizzazione</a:t>
            </a:r>
            <a:r>
              <a:rPr lang="it-IT" sz="1800" dirty="0"/>
              <a:t> colorata per cluster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5490CF3-0F84-4812-8CFA-249DDA3CA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470910" cy="394665"/>
          </a:xfrm>
        </p:spPr>
        <p:txBody>
          <a:bodyPr>
            <a:noAutofit/>
          </a:bodyPr>
          <a:lstStyle/>
          <a:p>
            <a:r>
              <a:rPr lang="it-IT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endParaRPr lang="it-IT" b="0" cap="none" dirty="0">
              <a:solidFill>
                <a:srgbClr val="005BB2">
                  <a:lumMod val="75000"/>
                </a:srgbClr>
              </a:solidFill>
              <a:latin typeface="Nunito Sans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38412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B7E22FC1-459E-45BC-A4D2-61BC2B1E8E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660" r="6660"/>
          <a:stretch/>
        </p:blipFill>
        <p:spPr>
          <a:xfrm>
            <a:off x="0" y="1239520"/>
            <a:ext cx="9144000" cy="3903980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8E06C70-B54A-4480-93B7-BCD8ECD5E7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697878"/>
            <a:ext cx="8108950" cy="921544"/>
          </a:xfrm>
        </p:spPr>
        <p:txBody>
          <a:bodyPr/>
          <a:lstStyle/>
          <a:p>
            <a:r>
              <a:rPr lang="it-IT" sz="1800" dirty="0" err="1"/>
              <a:t>DBScan</a:t>
            </a:r>
            <a:r>
              <a:rPr lang="it-IT" sz="1800" dirty="0"/>
              <a:t>. Minimum points = 15, epsilon = 1.2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5490CF3-0F84-4812-8CFA-249DDA3CA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470910" cy="394665"/>
          </a:xfrm>
        </p:spPr>
        <p:txBody>
          <a:bodyPr>
            <a:noAutofit/>
          </a:bodyPr>
          <a:lstStyle/>
          <a:p>
            <a:r>
              <a:rPr lang="it-IT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endParaRPr lang="it-IT" b="0" cap="none" dirty="0">
              <a:solidFill>
                <a:srgbClr val="005BB2">
                  <a:lumMod val="75000"/>
                </a:srgbClr>
              </a:solidFill>
              <a:latin typeface="Nunito Sans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68970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B7E22FC1-459E-45BC-A4D2-61BC2B1E8E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660" r="6660"/>
          <a:stretch/>
        </p:blipFill>
        <p:spPr>
          <a:xfrm>
            <a:off x="0" y="1239520"/>
            <a:ext cx="9144000" cy="3903980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8E06C70-B54A-4480-93B7-BCD8ECD5E7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697878"/>
            <a:ext cx="8108950" cy="921544"/>
          </a:xfrm>
        </p:spPr>
        <p:txBody>
          <a:bodyPr/>
          <a:lstStyle/>
          <a:p>
            <a:r>
              <a:rPr lang="it-IT" sz="1800" dirty="0" err="1"/>
              <a:t>DBScan</a:t>
            </a:r>
            <a:r>
              <a:rPr lang="it-IT" sz="1800" dirty="0"/>
              <a:t>. Minimum points = 10, epsilon = 0.8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5490CF3-0F84-4812-8CFA-249DDA3CA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470910" cy="394665"/>
          </a:xfrm>
        </p:spPr>
        <p:txBody>
          <a:bodyPr>
            <a:noAutofit/>
          </a:bodyPr>
          <a:lstStyle/>
          <a:p>
            <a:r>
              <a:rPr lang="it-IT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endParaRPr lang="it-IT" b="0" cap="none" dirty="0">
              <a:solidFill>
                <a:srgbClr val="005BB2">
                  <a:lumMod val="75000"/>
                </a:srgbClr>
              </a:solidFill>
              <a:latin typeface="Nunito Sans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13426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Metodologia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Cluster analysis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807945"/>
            <a:ext cx="8230215" cy="3763509"/>
          </a:xfrm>
        </p:spPr>
        <p:txBody>
          <a:bodyPr>
            <a:normAutofit fontScale="92500"/>
          </a:bodyPr>
          <a:lstStyle/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 dirty="0">
                <a:solidFill>
                  <a:srgbClr val="202124"/>
                </a:solidFill>
                <a:effectLst/>
                <a:latin typeface="Nunito Sans" pitchFamily="2" charset="0"/>
              </a:rPr>
              <a:t>L’analisi di cluster prevede la scopert</a:t>
            </a: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a autonoma di raggruppamenti (</a:t>
            </a:r>
            <a:r>
              <a:rPr lang="it-IT" b="1" dirty="0">
                <a:solidFill>
                  <a:srgbClr val="202124"/>
                </a:solidFill>
                <a:latin typeface="Nunito Sans" pitchFamily="2" charset="0"/>
              </a:rPr>
              <a:t>cluster</a:t>
            </a: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) nei dati sulla base di pattern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Nello specifico, questa classe di algoritmi ha come obiettivo la minimizzazione della varianza totale intra-gruppo, concepita in termini di distanza in uno spazio multidimensionale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 dirty="0">
                <a:solidFill>
                  <a:srgbClr val="202124"/>
                </a:solidFill>
                <a:effectLst/>
                <a:latin typeface="Nunito Sans" pitchFamily="2" charset="0"/>
              </a:rPr>
              <a:t>Si tratta di un’attività di apprendimento automatico </a:t>
            </a:r>
            <a:r>
              <a:rPr lang="it-IT" b="1" i="0" dirty="0">
                <a:solidFill>
                  <a:srgbClr val="202124"/>
                </a:solidFill>
                <a:effectLst/>
                <a:latin typeface="Nunito Sans" pitchFamily="2" charset="0"/>
              </a:rPr>
              <a:t>non supervisionato</a:t>
            </a:r>
            <a:endParaRPr lang="it-IT" b="1" dirty="0">
              <a:solidFill>
                <a:srgbClr val="202124"/>
              </a:solidFill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 dirty="0">
                <a:solidFill>
                  <a:srgbClr val="202124"/>
                </a:solidFill>
                <a:effectLst/>
                <a:latin typeface="Nunito Sans" pitchFamily="2" charset="0"/>
              </a:rPr>
              <a:t>Al contrario di algoritmi di apprendimento supervisionato, i risultati non possono essere confrontati con delle categorie preassegnate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Questo tipo di tecnica statistica permette di assegnare i veicoli a un gruppo di veicoli simili sulla base di caratteristiche comuni senza bisogno di preimpostare delle categorie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b="0" i="0" dirty="0">
              <a:solidFill>
                <a:srgbClr val="202124"/>
              </a:solidFill>
              <a:effectLst/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036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Clustering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K-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means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clustering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1" y="1158061"/>
            <a:ext cx="4773930" cy="428707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i="0" dirty="0">
                <a:solidFill>
                  <a:srgbClr val="000000"/>
                </a:solidFill>
                <a:effectLst/>
                <a:latin typeface="Nunito Sans" pitchFamily="2" charset="0"/>
              </a:rPr>
              <a:t>K-</a:t>
            </a:r>
            <a:r>
              <a:rPr lang="it-IT" b="1" i="0" dirty="0" err="1">
                <a:solidFill>
                  <a:srgbClr val="000000"/>
                </a:solidFill>
                <a:effectLst/>
                <a:latin typeface="Nunito Sans" pitchFamily="2" charset="0"/>
              </a:rPr>
              <a:t>means</a:t>
            </a:r>
            <a:r>
              <a:rPr lang="it-IT" b="0" i="0" dirty="0">
                <a:solidFill>
                  <a:srgbClr val="000000"/>
                </a:solidFill>
                <a:effectLst/>
                <a:latin typeface="Nunito Sans" pitchFamily="2" charset="0"/>
              </a:rPr>
              <a:t> è l’algoritm</a:t>
            </a:r>
            <a:r>
              <a:rPr lang="it-IT" dirty="0">
                <a:latin typeface="Nunito Sans" pitchFamily="2" charset="0"/>
              </a:rPr>
              <a:t>o di </a:t>
            </a:r>
            <a:r>
              <a:rPr lang="it-IT" dirty="0" err="1">
                <a:latin typeface="Nunito Sans" pitchFamily="2" charset="0"/>
              </a:rPr>
              <a:t>clusterizzazione</a:t>
            </a:r>
            <a:r>
              <a:rPr lang="it-IT" dirty="0">
                <a:latin typeface="Nunito Sans" pitchFamily="2" charset="0"/>
              </a:rPr>
              <a:t> selezionato per l’analisi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Prevede che si selezioni un numero di cluster (</a:t>
            </a:r>
            <a:r>
              <a:rPr lang="it-IT" b="1" dirty="0">
                <a:latin typeface="Nunito Sans" pitchFamily="2" charset="0"/>
              </a:rPr>
              <a:t>k</a:t>
            </a:r>
            <a:r>
              <a:rPr lang="it-IT" dirty="0">
                <a:latin typeface="Nunito Sans" pitchFamily="2" charset="0"/>
              </a:rPr>
              <a:t>) prima dell’analisi, questa scelta influenza i risultati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Come ogni algoritmo, richiede delle variabili come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</p:txBody>
      </p:sp>
      <p:pic>
        <p:nvPicPr>
          <p:cNvPr id="3" name="Immagine 2" descr="Immagine che contiene luce, filo, oggetto da esterni, notte&#10;&#10;Descrizione generata automaticamente">
            <a:extLst>
              <a:ext uri="{FF2B5EF4-FFF2-40B4-BE49-F238E27FC236}">
                <a16:creationId xmlns:a16="http://schemas.microsoft.com/office/drawing/2014/main" id="{F441A062-4323-4877-881B-888486B3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908" y="876121"/>
            <a:ext cx="3371731" cy="33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0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Clustering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K-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means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clustering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876121"/>
            <a:ext cx="4956073" cy="42870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Nunito Sans" pitchFamily="2" charset="0"/>
              </a:rPr>
              <a:t>Funzionamento:</a:t>
            </a:r>
          </a:p>
          <a:p>
            <a:pPr>
              <a:lnSpc>
                <a:spcPct val="150000"/>
              </a:lnSpc>
            </a:pPr>
            <a:endParaRPr lang="it-IT" sz="800" dirty="0">
              <a:latin typeface="Nunito Sans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Seleziona casualmente k oggetti del dataset come centri (</a:t>
            </a:r>
            <a:r>
              <a:rPr lang="it-IT" b="1" dirty="0" err="1">
                <a:latin typeface="Nunito Sans" pitchFamily="2" charset="0"/>
              </a:rPr>
              <a:t>centroidi</a:t>
            </a:r>
            <a:r>
              <a:rPr lang="it-IT" dirty="0">
                <a:latin typeface="Nunito Sans" pitchFamily="2" charset="0"/>
              </a:rPr>
              <a:t>) iniziali del cluster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Assegna ogni osservazione al </a:t>
            </a:r>
            <a:r>
              <a:rPr lang="it-IT" dirty="0" err="1">
                <a:latin typeface="Nunito Sans" pitchFamily="2" charset="0"/>
              </a:rPr>
              <a:t>centroide</a:t>
            </a:r>
            <a:r>
              <a:rPr lang="it-IT" dirty="0">
                <a:latin typeface="Nunito Sans" pitchFamily="2" charset="0"/>
              </a:rPr>
              <a:t> più vicino sulla base della distanza euclidea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Per ognuno dei cluster cambia il </a:t>
            </a:r>
            <a:r>
              <a:rPr lang="it-IT" dirty="0" err="1">
                <a:latin typeface="Nunito Sans" pitchFamily="2" charset="0"/>
              </a:rPr>
              <a:t>centroide</a:t>
            </a:r>
            <a:r>
              <a:rPr lang="it-IT" dirty="0">
                <a:latin typeface="Nunito Sans" pitchFamily="2" charset="0"/>
              </a:rPr>
              <a:t> calcolando i nuovi valori medi di ogni oggetto nel cluster.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Ripete i punti 3 e 4 fino a che l’assegnazione dei punti non smette di cambiare o viene raggiunto il numero massimo di iterazioni.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41A062-4323-4877-881B-888486B3F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4" t="6409" r="2798"/>
          <a:stretch/>
        </p:blipFill>
        <p:spPr>
          <a:xfrm>
            <a:off x="5536908" y="1066800"/>
            <a:ext cx="3283242" cy="31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29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4713D959-A49F-45A7-8205-83013762B0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9" b="19"/>
          <a:stretch>
            <a:fillRect/>
          </a:stretch>
        </p:blipFill>
        <p:spPr>
          <a:xfrm>
            <a:off x="1373188" y="2168525"/>
            <a:ext cx="6113462" cy="2789238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48" y="697877"/>
            <a:ext cx="8753783" cy="18738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sz="1400" dirty="0">
                <a:latin typeface="Nunito Sans" pitchFamily="2" charset="0"/>
              </a:rPr>
              <a:t>Esistono una varietà di tecniche empiriche per la selezione di k: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it-IT" sz="1400" b="1" dirty="0">
                <a:latin typeface="Nunito Sans" pitchFamily="2" charset="0"/>
              </a:rPr>
              <a:t>Metodo del gomito:</a:t>
            </a:r>
            <a:endParaRPr lang="it-IT" sz="1400" dirty="0">
              <a:latin typeface="Nunito Sans" pitchFamily="2" charset="0"/>
            </a:endParaRPr>
          </a:p>
          <a:p>
            <a:pPr marL="609600" lvl="1"/>
            <a:r>
              <a:rPr lang="it-IT" sz="1400" dirty="0">
                <a:latin typeface="Nunito Sans" pitchFamily="2" charset="0"/>
              </a:rPr>
              <a:t>Si itera l’algoritmo per diversi valori di k, per ognuno si calcola la somma delle distanza al quadrato tra ogni </a:t>
            </a:r>
            <a:r>
              <a:rPr lang="it-IT" sz="1400" dirty="0" err="1">
                <a:latin typeface="Nunito Sans" pitchFamily="2" charset="0"/>
              </a:rPr>
              <a:t>centroide</a:t>
            </a:r>
            <a:r>
              <a:rPr lang="it-IT" sz="1400" dirty="0">
                <a:latin typeface="Nunito Sans" pitchFamily="2" charset="0"/>
              </a:rPr>
              <a:t> ed i punti del relativo cluster.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Clustering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Numero di cluster</a:t>
            </a:r>
          </a:p>
        </p:txBody>
      </p:sp>
    </p:spTree>
    <p:extLst>
      <p:ext uri="{BB962C8B-B14F-4D97-AF65-F5344CB8AC3E}">
        <p14:creationId xmlns:p14="http://schemas.microsoft.com/office/powerpoint/2010/main" val="2336705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51466CEA-1EF9-40E7-A74F-202D245415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1" b="41"/>
          <a:stretch>
            <a:fillRect/>
          </a:stretch>
        </p:blipFill>
        <p:spPr>
          <a:xfrm>
            <a:off x="1373188" y="2389188"/>
            <a:ext cx="6113462" cy="2568575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49" y="697877"/>
            <a:ext cx="8211779" cy="18738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sz="1400" dirty="0">
                <a:latin typeface="Nunito Sans" pitchFamily="2" charset="0"/>
              </a:rPr>
              <a:t>Esistono una varietà di tecniche empiriche per la selezione di k: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lang="it-IT" sz="1400" b="1" dirty="0">
                <a:latin typeface="Nunito Sans" pitchFamily="2" charset="0"/>
              </a:rPr>
              <a:t>Gap </a:t>
            </a:r>
            <a:r>
              <a:rPr lang="it-IT" sz="1400" b="1" dirty="0" err="1">
                <a:latin typeface="Nunito Sans" pitchFamily="2" charset="0"/>
              </a:rPr>
              <a:t>statistics</a:t>
            </a:r>
            <a:r>
              <a:rPr lang="it-IT" sz="1400" b="1" dirty="0">
                <a:latin typeface="Nunito Sans" pitchFamily="2" charset="0"/>
              </a:rPr>
              <a:t>:</a:t>
            </a:r>
            <a:endParaRPr lang="it-IT" sz="1400" dirty="0">
              <a:latin typeface="Nunito Sans" pitchFamily="2" charset="0"/>
            </a:endParaRPr>
          </a:p>
          <a:p>
            <a:pPr marL="609600" lvl="1" indent="0">
              <a:buNone/>
            </a:pPr>
            <a:r>
              <a:rPr lang="en-US" sz="1400" dirty="0">
                <a:latin typeface="Nunito Sans" pitchFamily="2" charset="0"/>
              </a:rPr>
              <a:t>Si </a:t>
            </a:r>
            <a:r>
              <a:rPr lang="en-US" sz="1400" dirty="0" err="1">
                <a:latin typeface="Nunito Sans" pitchFamily="2" charset="0"/>
              </a:rPr>
              <a:t>compara</a:t>
            </a:r>
            <a:r>
              <a:rPr lang="en-US" sz="1400" dirty="0">
                <a:latin typeface="Nunito Sans" pitchFamily="2" charset="0"/>
              </a:rPr>
              <a:t> la </a:t>
            </a:r>
            <a:r>
              <a:rPr lang="en-US" sz="1400" dirty="0" err="1">
                <a:latin typeface="Nunito Sans" pitchFamily="2" charset="0"/>
              </a:rPr>
              <a:t>variazione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totale</a:t>
            </a:r>
            <a:r>
              <a:rPr lang="en-US" sz="1400" dirty="0">
                <a:latin typeface="Nunito Sans" pitchFamily="2" charset="0"/>
              </a:rPr>
              <a:t> interna al cluster per </a:t>
            </a:r>
            <a:r>
              <a:rPr lang="en-US" sz="1400" dirty="0" err="1">
                <a:latin typeface="Nunito Sans" pitchFamily="2" charset="0"/>
              </a:rPr>
              <a:t>vari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possibili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valori</a:t>
            </a:r>
            <a:r>
              <a:rPr lang="en-US" sz="1400" dirty="0">
                <a:latin typeface="Nunito Sans" pitchFamily="2" charset="0"/>
              </a:rPr>
              <a:t> di k con </a:t>
            </a:r>
            <a:r>
              <a:rPr lang="en-US" sz="1400" dirty="0" err="1">
                <a:latin typeface="Nunito Sans" pitchFamily="2" charset="0"/>
              </a:rPr>
              <a:t>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valori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che</a:t>
            </a:r>
            <a:r>
              <a:rPr lang="en-US" sz="1400" dirty="0">
                <a:latin typeface="Nunito Sans" pitchFamily="2" charset="0"/>
              </a:rPr>
              <a:t> ci </a:t>
            </a:r>
            <a:r>
              <a:rPr lang="en-US" sz="1400" dirty="0" err="1">
                <a:latin typeface="Nunito Sans" pitchFamily="2" charset="0"/>
              </a:rPr>
              <a:t>si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aspetterebbero</a:t>
            </a:r>
            <a:r>
              <a:rPr lang="en-US" sz="1400" dirty="0">
                <a:latin typeface="Nunito Sans" pitchFamily="2" charset="0"/>
              </a:rPr>
              <a:t> in una </a:t>
            </a:r>
            <a:r>
              <a:rPr lang="en-US" sz="1400" dirty="0" err="1">
                <a:latin typeface="Nunito Sans" pitchFamily="2" charset="0"/>
              </a:rPr>
              <a:t>distribuzione</a:t>
            </a:r>
            <a:r>
              <a:rPr lang="en-US" sz="1400" dirty="0">
                <a:latin typeface="Nunito Sans" pitchFamily="2" charset="0"/>
              </a:rPr>
              <a:t> di </a:t>
            </a:r>
            <a:r>
              <a:rPr lang="en-US" sz="1400" dirty="0" err="1">
                <a:latin typeface="Nunito Sans" pitchFamily="2" charset="0"/>
              </a:rPr>
              <a:t>dati</a:t>
            </a:r>
            <a:r>
              <a:rPr lang="en-US" sz="1400" dirty="0">
                <a:latin typeface="Nunito Sans" pitchFamily="2" charset="0"/>
              </a:rPr>
              <a:t> senza cluster </a:t>
            </a:r>
            <a:r>
              <a:rPr lang="en-US" sz="1400" dirty="0" err="1">
                <a:latin typeface="Nunito Sans" pitchFamily="2" charset="0"/>
              </a:rPr>
              <a:t>evidenti</a:t>
            </a:r>
            <a:r>
              <a:rPr lang="en-US" sz="1400" dirty="0">
                <a:latin typeface="Nunito Sans" pitchFamily="2" charset="0"/>
              </a:rPr>
              <a:t>. Il cluster </a:t>
            </a:r>
            <a:r>
              <a:rPr lang="en-US" sz="1400" dirty="0" err="1">
                <a:latin typeface="Nunito Sans" pitchFamily="2" charset="0"/>
              </a:rPr>
              <a:t>ottimale</a:t>
            </a:r>
            <a:r>
              <a:rPr lang="en-US" sz="1400" dirty="0">
                <a:latin typeface="Nunito Sans" pitchFamily="2" charset="0"/>
              </a:rPr>
              <a:t> è </a:t>
            </a:r>
            <a:r>
              <a:rPr lang="en-US" sz="1400" dirty="0" err="1">
                <a:latin typeface="Nunito Sans" pitchFamily="2" charset="0"/>
              </a:rPr>
              <a:t>quello</a:t>
            </a:r>
            <a:r>
              <a:rPr lang="en-US" sz="1400" dirty="0">
                <a:latin typeface="Nunito Sans" pitchFamily="2" charset="0"/>
              </a:rPr>
              <a:t> in cui la </a:t>
            </a:r>
            <a:r>
              <a:rPr lang="en-US" sz="1400" dirty="0" err="1">
                <a:latin typeface="Nunito Sans" pitchFamily="2" charset="0"/>
              </a:rPr>
              <a:t>distanza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tra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questi</a:t>
            </a:r>
            <a:r>
              <a:rPr lang="en-US" sz="1400" dirty="0">
                <a:latin typeface="Nunito Sans" pitchFamily="2" charset="0"/>
              </a:rPr>
              <a:t> due </a:t>
            </a:r>
            <a:r>
              <a:rPr lang="en-US" sz="1400" dirty="0" err="1">
                <a:latin typeface="Nunito Sans" pitchFamily="2" charset="0"/>
              </a:rPr>
              <a:t>valori</a:t>
            </a:r>
            <a:r>
              <a:rPr lang="en-US" sz="1400" dirty="0">
                <a:latin typeface="Nunito Sans" pitchFamily="2" charset="0"/>
              </a:rPr>
              <a:t> è </a:t>
            </a:r>
            <a:r>
              <a:rPr lang="en-US" sz="1400" dirty="0" err="1">
                <a:latin typeface="Nunito Sans" pitchFamily="2" charset="0"/>
              </a:rPr>
              <a:t>maggiore</a:t>
            </a:r>
            <a:r>
              <a:rPr lang="en-US" sz="1400" dirty="0">
                <a:latin typeface="Nunito Sans" pitchFamily="2" charset="0"/>
              </a:rPr>
              <a:t>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Clustering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Numero di cluster</a:t>
            </a:r>
          </a:p>
        </p:txBody>
      </p:sp>
    </p:spTree>
    <p:extLst>
      <p:ext uri="{BB962C8B-B14F-4D97-AF65-F5344CB8AC3E}">
        <p14:creationId xmlns:p14="http://schemas.microsoft.com/office/powerpoint/2010/main" val="3794911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Clustering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Variabili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833284"/>
            <a:ext cx="8185969" cy="393781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La </a:t>
            </a:r>
            <a:r>
              <a:rPr lang="it-IT" sz="1600" dirty="0" err="1">
                <a:latin typeface="Nunito Sans" pitchFamily="2" charset="0"/>
              </a:rPr>
              <a:t>clusterizzazione</a:t>
            </a:r>
            <a:r>
              <a:rPr lang="it-IT" sz="1600" dirty="0">
                <a:latin typeface="Nunito Sans" pitchFamily="2" charset="0"/>
              </a:rPr>
              <a:t> non è stata eseguita sulla base dell’intero dataset, bensì su un numero di variabili selezionate in quanto più significative e adatte a descrivere le abitudini degli utenti: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it-IT" sz="1600" b="1" dirty="0">
                <a:latin typeface="Nunito Sans" pitchFamily="2" charset="0"/>
              </a:rPr>
              <a:t>Frequenza di utilizzo dell’auto</a:t>
            </a:r>
          </a:p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Calcolata come frazione di giorni in cui si rilevano velocità superiori a zero rispetto al numero di giorni tra la prima e </a:t>
            </a:r>
            <a:r>
              <a:rPr lang="it-IT" sz="1600" u="sng" dirty="0">
                <a:latin typeface="Nunito Sans" pitchFamily="2" charset="0"/>
              </a:rPr>
              <a:t>l’ultima osservazione del dataset</a:t>
            </a:r>
            <a:r>
              <a:rPr lang="it-IT" sz="1600" dirty="0">
                <a:latin typeface="Nunito Sans" pitchFamily="2" charset="0"/>
              </a:rPr>
              <a:t>. 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2"/>
            </a:pPr>
            <a:r>
              <a:rPr lang="it-IT" sz="1600" b="1" dirty="0">
                <a:latin typeface="Nunito Sans" pitchFamily="2" charset="0"/>
              </a:rPr>
              <a:t>Velocità massima raggiunta</a:t>
            </a:r>
          </a:p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Calcolata come la media delle velocità massime quotidiane dell’auto. 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3"/>
            </a:pPr>
            <a:r>
              <a:rPr lang="it-IT" sz="1600" b="1" dirty="0">
                <a:latin typeface="Nunito Sans" pitchFamily="2" charset="0"/>
              </a:rPr>
              <a:t>Velocità media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3"/>
            </a:pPr>
            <a:r>
              <a:rPr lang="it-IT" sz="1600" b="1" dirty="0">
                <a:latin typeface="Nunito Sans" pitchFamily="2" charset="0"/>
              </a:rPr>
              <a:t>Chilometri percorsi</a:t>
            </a:r>
          </a:p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Calcolata come differenza tra il valore segnato dal contachilometri nell’ultima osservazione e quello della prima osservazione. 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5"/>
            </a:pPr>
            <a:r>
              <a:rPr lang="it-IT" sz="1600" b="1" dirty="0">
                <a:latin typeface="Nunito Sans" pitchFamily="2" charset="0"/>
              </a:rPr>
              <a:t>Durata media di uso della vettura</a:t>
            </a:r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1251622"/>
      </p:ext>
    </p:extLst>
  </p:cSld>
  <p:clrMapOvr>
    <a:masterClrMapping/>
  </p:clrMapOvr>
</p:sld>
</file>

<file path=ppt/theme/theme1.xml><?xml version="1.0" encoding="utf-8"?>
<a:theme xmlns:a="http://schemas.openxmlformats.org/drawingml/2006/main" name="APPLIED">
  <a:themeElements>
    <a:clrScheme name="Simple Light">
      <a:dk1>
        <a:srgbClr val="FFFFFF"/>
      </a:dk1>
      <a:lt1>
        <a:srgbClr val="000000"/>
      </a:lt1>
      <a:dk2>
        <a:srgbClr val="595959"/>
      </a:dk2>
      <a:lt2>
        <a:srgbClr val="EEEEEE"/>
      </a:lt2>
      <a:accent1>
        <a:srgbClr val="007FC2"/>
      </a:accent1>
      <a:accent2>
        <a:srgbClr val="005BB2"/>
      </a:accent2>
      <a:accent3>
        <a:srgbClr val="78909C"/>
      </a:accent3>
      <a:accent4>
        <a:srgbClr val="003CA0"/>
      </a:accent4>
      <a:accent5>
        <a:srgbClr val="002E69"/>
      </a:accent5>
      <a:accent6>
        <a:srgbClr val="FFD966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PLIED_template-250320.pptx" id="{7A52F4F5-5518-1A45-8CFD-618E313752CC}" vid="{26F3AED2-6241-9244-96E8-A524CA40A4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ADA670D1F2B44BBA786BCB99EB8230" ma:contentTypeVersion="4" ma:contentTypeDescription="Create a new document." ma:contentTypeScope="" ma:versionID="c17bca4fb693fb2972b07c20f925f98e">
  <xsd:schema xmlns:xsd="http://www.w3.org/2001/XMLSchema" xmlns:xs="http://www.w3.org/2001/XMLSchema" xmlns:p="http://schemas.microsoft.com/office/2006/metadata/properties" xmlns:ns2="7b8ef0a9-b9b8-4f6c-8ca9-35eb87a149de" xmlns:ns3="3e8849ca-68a6-4ac9-b153-c1b91cdf1eac" targetNamespace="http://schemas.microsoft.com/office/2006/metadata/properties" ma:root="true" ma:fieldsID="0f413e9fc87466e72f32bdca17ad7681" ns2:_="" ns3:_="">
    <xsd:import namespace="7b8ef0a9-b9b8-4f6c-8ca9-35eb87a149de"/>
    <xsd:import namespace="3e8849ca-68a6-4ac9-b153-c1b91cdf1e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ef0a9-b9b8-4f6c-8ca9-35eb87a149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849ca-68a6-4ac9-b153-c1b91cdf1ea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4E2834-D8A7-44FD-9CFF-A88D234495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BE5295E-BE89-43A8-9524-A1236D0473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583A5E-B6DC-4B72-A6CD-DE6F57CB20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8ef0a9-b9b8-4f6c-8ca9-35eb87a149de"/>
    <ds:schemaRef ds:uri="3e8849ca-68a6-4ac9-b153-c1b91cdf1e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APPLIED</Template>
  <TotalTime>0</TotalTime>
  <Words>1736</Words>
  <Application>Microsoft Office PowerPoint</Application>
  <PresentationFormat>Presentazione su schermo (16:9)</PresentationFormat>
  <Paragraphs>467</Paragraphs>
  <Slides>32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1" baseType="lpstr">
      <vt:lpstr>Wingdings</vt:lpstr>
      <vt:lpstr>Arial</vt:lpstr>
      <vt:lpstr>Times New Roman</vt:lpstr>
      <vt:lpstr>Roboto</vt:lpstr>
      <vt:lpstr>Nunito Sans ExtraLight</vt:lpstr>
      <vt:lpstr>Nunito Sans Black</vt:lpstr>
      <vt:lpstr>Nunito Sans</vt:lpstr>
      <vt:lpstr>Nunito Sans Light</vt:lpstr>
      <vt:lpstr>APPLIED</vt:lpstr>
      <vt:lpstr>Presentazione standard di PowerPoint</vt:lpstr>
      <vt:lpstr>Agenda Metodologia</vt:lpstr>
      <vt:lpstr>Contenuti</vt:lpstr>
      <vt:lpstr>Metodologia Cluster analysis</vt:lpstr>
      <vt:lpstr>Clustering K-means clustering</vt:lpstr>
      <vt:lpstr>Clustering K-means clustering</vt:lpstr>
      <vt:lpstr>Clustering Numero di cluster</vt:lpstr>
      <vt:lpstr>Clustering Numero di cluster</vt:lpstr>
      <vt:lpstr>Clustering Variabili</vt:lpstr>
      <vt:lpstr>Clustering Variabili</vt:lpstr>
      <vt:lpstr>Clustering Variabili</vt:lpstr>
      <vt:lpstr>Clustering Variabili</vt:lpstr>
      <vt:lpstr>Findings  Descrizione cluster</vt:lpstr>
      <vt:lpstr>Findings  Descrizione cluster</vt:lpstr>
      <vt:lpstr>Findings  Descrizione cluster</vt:lpstr>
      <vt:lpstr>Findings  Descrizione cluster</vt:lpstr>
      <vt:lpstr>Findings  Descrizione cluster</vt:lpstr>
      <vt:lpstr>Findings  Descrizione cluster</vt:lpstr>
      <vt:lpstr>Findings  Descrizione cluster</vt:lpstr>
      <vt:lpstr>Controllo</vt:lpstr>
      <vt:lpstr>Controllo  Pressione sull’acceleratore</vt:lpstr>
      <vt:lpstr>Controllo  Temperatura dell’olio</vt:lpstr>
      <vt:lpstr>Controllo  Rivoluzioni per minuto</vt:lpstr>
      <vt:lpstr>Controllo  Coppia istantanea</vt:lpstr>
      <vt:lpstr>Controllo  Active launch control</vt:lpstr>
      <vt:lpstr>Controllo  Driving mode</vt:lpstr>
      <vt:lpstr>Controllo  Driving mode</vt:lpstr>
      <vt:lpstr>Controllo  Driving mode</vt:lpstr>
      <vt:lpstr>Annex Descrizione cluster</vt:lpstr>
      <vt:lpstr>Annex</vt:lpstr>
      <vt:lpstr>Annex</vt:lpstr>
      <vt:lpstr>Annex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Ruberti</dc:creator>
  <cp:lastModifiedBy>Ludovica D'Orsa</cp:lastModifiedBy>
  <cp:revision>184</cp:revision>
  <dcterms:created xsi:type="dcterms:W3CDTF">2021-10-06T12:39:56Z</dcterms:created>
  <dcterms:modified xsi:type="dcterms:W3CDTF">2021-12-13T14:41:46Z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0x010100E7ADA670D1F2B44BBA786BCB99EB8230</vt:lpwstr>
  </property>
</Properties>
</file>